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sldIdLst>
    <p:sldId id="276" r:id="rId3"/>
    <p:sldId id="265" r:id="rId4"/>
    <p:sldId id="284" r:id="rId5"/>
    <p:sldId id="267" r:id="rId6"/>
    <p:sldId id="268" r:id="rId7"/>
    <p:sldId id="285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8" y="1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05498"/>
            <a:ext cx="12192000" cy="9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1061085"/>
          </a:xfrm>
          <a:custGeom>
            <a:avLst/>
            <a:gdLst/>
            <a:ahLst/>
            <a:cxnLst/>
            <a:rect l="l" t="t" r="r" b="b"/>
            <a:pathLst>
              <a:path w="12192000" h="1061085">
                <a:moveTo>
                  <a:pt x="12192000" y="0"/>
                </a:moveTo>
                <a:lnTo>
                  <a:pt x="0" y="0"/>
                </a:lnTo>
                <a:lnTo>
                  <a:pt x="0" y="1060703"/>
                </a:lnTo>
                <a:lnTo>
                  <a:pt x="12192000" y="10607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184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1061085"/>
          </a:xfrm>
          <a:custGeom>
            <a:avLst/>
            <a:gdLst/>
            <a:ahLst/>
            <a:cxnLst/>
            <a:rect l="l" t="t" r="r" b="b"/>
            <a:pathLst>
              <a:path w="12192000" h="1061085">
                <a:moveTo>
                  <a:pt x="0" y="1060703"/>
                </a:moveTo>
                <a:lnTo>
                  <a:pt x="12192000" y="1060703"/>
                </a:lnTo>
                <a:lnTo>
                  <a:pt x="12192000" y="0"/>
                </a:lnTo>
                <a:lnTo>
                  <a:pt x="0" y="0"/>
                </a:lnTo>
                <a:lnTo>
                  <a:pt x="0" y="106070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51228" y="197561"/>
            <a:ext cx="9289542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92F3-A508-4CFD-BB68-4149DA4A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81834-DB0B-4E03-B08C-3DC53E4EA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97B56-8DA0-46C4-8A4D-B69B523A4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9A29E-6E5C-4FF0-AC83-78D26834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C5D-01EA-42EA-83B1-A91A0D110F5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893B2-F1EB-4EB5-84EA-4CD5FA5D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80780-68CC-42BF-8C5A-9305B69F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B2-FA48-46AD-9659-6853284D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F5C1-EE78-406D-A502-057A4E9B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B3C87-3C46-43F1-9457-88C328193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8FB1B-A1D4-47E1-AE48-B179EC50E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728F2-6277-43F8-8558-AA5E9098F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ED41A-800F-44EA-83CA-000786E8A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B8CC1-DAE1-4DCD-8E8E-D5B56E49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C5D-01EA-42EA-83B1-A91A0D110F5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4554D-D1E6-40E9-8DD2-8D098434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34477-4EF5-4B14-8292-B9DAC51C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B2-FA48-46AD-9659-6853284D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4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C316-0F09-40A2-A349-A6EDFE6B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DB6B2-85B3-44FE-AC11-DEA9D6A2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C5D-01EA-42EA-83B1-A91A0D110F5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ED746-54F7-4199-9767-E7F96A8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EF17B-3255-4F5C-9111-CC0CE4EC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B2-FA48-46AD-9659-6853284D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59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10104-E538-4971-937F-3D1EECFB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C5D-01EA-42EA-83B1-A91A0D110F5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03A52-4078-4D27-99F8-F07367D0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05C53-69E5-445F-829B-2C0E6900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B2-FA48-46AD-9659-6853284D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6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F714-C359-429B-B274-29BDAD00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62CDC-FA46-4FD2-8BB7-5D0E74629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FD2DC-3A33-435F-A5B1-F824491A7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71F06-1863-4743-8F91-8E126AAC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C5D-01EA-42EA-83B1-A91A0D110F5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5DD5F-2B05-4CF7-909D-90B4F904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9B54-316B-4D2C-B9E6-E880A06C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B2-FA48-46AD-9659-6853284D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81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115D-8D01-4B37-9A63-2B467BE1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4ED192-4991-406E-A1E5-7CB5AD93F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292B4-5472-4897-A32E-35ACDB06E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F59FA-50CC-4ABD-86F1-941DBD5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C5D-01EA-42EA-83B1-A91A0D110F5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2749C-FE9D-42AA-9C08-4B62F22D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BE1BA-1525-486C-8A02-B415AE5C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B2-FA48-46AD-9659-6853284D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03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1E00-24D2-4118-B7D0-52656BFD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51B5C-B5A9-4440-848D-A5549FB45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64357-FE88-4A0C-9277-A9764B51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C5D-01EA-42EA-83B1-A91A0D110F5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8B1A9-1A32-430A-907A-95599B7E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E4926-0D12-47C2-A839-20B72EED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B2-FA48-46AD-9659-6853284D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7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29D2-9482-4AE8-B799-540109E11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D0D1B-08B5-4F0F-B061-757D68C56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F97FA-951D-4967-AAC9-61065914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C5D-01EA-42EA-83B1-A91A0D110F5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3F01A-1343-4651-AD60-3EB5C88E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01B0C-1AB8-48EE-B93C-D1A37375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B2-FA48-46AD-9659-6853284D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2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05498"/>
            <a:ext cx="12192000" cy="9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1061085"/>
          </a:xfrm>
          <a:custGeom>
            <a:avLst/>
            <a:gdLst/>
            <a:ahLst/>
            <a:cxnLst/>
            <a:rect l="l" t="t" r="r" b="b"/>
            <a:pathLst>
              <a:path w="12192000" h="1061085">
                <a:moveTo>
                  <a:pt x="12192000" y="0"/>
                </a:moveTo>
                <a:lnTo>
                  <a:pt x="0" y="0"/>
                </a:lnTo>
                <a:lnTo>
                  <a:pt x="0" y="1060703"/>
                </a:lnTo>
                <a:lnTo>
                  <a:pt x="12192000" y="10607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184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1061085"/>
          </a:xfrm>
          <a:custGeom>
            <a:avLst/>
            <a:gdLst/>
            <a:ahLst/>
            <a:cxnLst/>
            <a:rect l="l" t="t" r="r" b="b"/>
            <a:pathLst>
              <a:path w="12192000" h="1061085">
                <a:moveTo>
                  <a:pt x="0" y="1060703"/>
                </a:moveTo>
                <a:lnTo>
                  <a:pt x="12192000" y="1060703"/>
                </a:lnTo>
                <a:lnTo>
                  <a:pt x="12192000" y="0"/>
                </a:lnTo>
                <a:lnTo>
                  <a:pt x="0" y="0"/>
                </a:lnTo>
                <a:lnTo>
                  <a:pt x="0" y="106070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05498"/>
            <a:ext cx="12192000" cy="9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532888" y="1892807"/>
            <a:ext cx="109855" cy="1594485"/>
          </a:xfrm>
          <a:custGeom>
            <a:avLst/>
            <a:gdLst/>
            <a:ahLst/>
            <a:cxnLst/>
            <a:rect l="l" t="t" r="r" b="b"/>
            <a:pathLst>
              <a:path w="109855" h="1594485">
                <a:moveTo>
                  <a:pt x="109727" y="0"/>
                </a:moveTo>
                <a:lnTo>
                  <a:pt x="0" y="0"/>
                </a:lnTo>
                <a:lnTo>
                  <a:pt x="0" y="1594103"/>
                </a:lnTo>
                <a:lnTo>
                  <a:pt x="109727" y="1594103"/>
                </a:lnTo>
                <a:lnTo>
                  <a:pt x="10972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77696" y="0"/>
            <a:ext cx="2364105" cy="2237740"/>
          </a:xfrm>
          <a:custGeom>
            <a:avLst/>
            <a:gdLst/>
            <a:ahLst/>
            <a:cxnLst/>
            <a:rect l="l" t="t" r="r" b="b"/>
            <a:pathLst>
              <a:path w="2364104" h="2237740">
                <a:moveTo>
                  <a:pt x="1714055" y="0"/>
                </a:moveTo>
                <a:lnTo>
                  <a:pt x="649668" y="0"/>
                </a:lnTo>
                <a:lnTo>
                  <a:pt x="638703" y="5414"/>
                </a:lnTo>
                <a:lnTo>
                  <a:pt x="598514" y="27244"/>
                </a:lnTo>
                <a:lnTo>
                  <a:pt x="559282" y="50564"/>
                </a:lnTo>
                <a:lnTo>
                  <a:pt x="521047" y="75336"/>
                </a:lnTo>
                <a:lnTo>
                  <a:pt x="483845" y="101522"/>
                </a:lnTo>
                <a:lnTo>
                  <a:pt x="447715" y="129084"/>
                </a:lnTo>
                <a:lnTo>
                  <a:pt x="412696" y="157984"/>
                </a:lnTo>
                <a:lnTo>
                  <a:pt x="378824" y="188184"/>
                </a:lnTo>
                <a:lnTo>
                  <a:pt x="346138" y="219646"/>
                </a:lnTo>
                <a:lnTo>
                  <a:pt x="314676" y="252332"/>
                </a:lnTo>
                <a:lnTo>
                  <a:pt x="284476" y="286204"/>
                </a:lnTo>
                <a:lnTo>
                  <a:pt x="255576" y="321223"/>
                </a:lnTo>
                <a:lnTo>
                  <a:pt x="228014" y="357353"/>
                </a:lnTo>
                <a:lnTo>
                  <a:pt x="201828" y="394555"/>
                </a:lnTo>
                <a:lnTo>
                  <a:pt x="177056" y="432790"/>
                </a:lnTo>
                <a:lnTo>
                  <a:pt x="153736" y="472022"/>
                </a:lnTo>
                <a:lnTo>
                  <a:pt x="131906" y="512211"/>
                </a:lnTo>
                <a:lnTo>
                  <a:pt x="111604" y="553321"/>
                </a:lnTo>
                <a:lnTo>
                  <a:pt x="92868" y="595312"/>
                </a:lnTo>
                <a:lnTo>
                  <a:pt x="75736" y="638147"/>
                </a:lnTo>
                <a:lnTo>
                  <a:pt x="60246" y="681788"/>
                </a:lnTo>
                <a:lnTo>
                  <a:pt x="46436" y="726197"/>
                </a:lnTo>
                <a:lnTo>
                  <a:pt x="34344" y="771336"/>
                </a:lnTo>
                <a:lnTo>
                  <a:pt x="24008" y="817167"/>
                </a:lnTo>
                <a:lnTo>
                  <a:pt x="15467" y="863652"/>
                </a:lnTo>
                <a:lnTo>
                  <a:pt x="8757" y="910752"/>
                </a:lnTo>
                <a:lnTo>
                  <a:pt x="3917" y="958431"/>
                </a:lnTo>
                <a:lnTo>
                  <a:pt x="985" y="1006649"/>
                </a:lnTo>
                <a:lnTo>
                  <a:pt x="0" y="1055370"/>
                </a:lnTo>
                <a:lnTo>
                  <a:pt x="985" y="1104090"/>
                </a:lnTo>
                <a:lnTo>
                  <a:pt x="3917" y="1152308"/>
                </a:lnTo>
                <a:lnTo>
                  <a:pt x="8757" y="1199987"/>
                </a:lnTo>
                <a:lnTo>
                  <a:pt x="15467" y="1247087"/>
                </a:lnTo>
                <a:lnTo>
                  <a:pt x="24008" y="1293572"/>
                </a:lnTo>
                <a:lnTo>
                  <a:pt x="34344" y="1339403"/>
                </a:lnTo>
                <a:lnTo>
                  <a:pt x="46436" y="1384542"/>
                </a:lnTo>
                <a:lnTo>
                  <a:pt x="60246" y="1428951"/>
                </a:lnTo>
                <a:lnTo>
                  <a:pt x="75736" y="1472592"/>
                </a:lnTo>
                <a:lnTo>
                  <a:pt x="92868" y="1515427"/>
                </a:lnTo>
                <a:lnTo>
                  <a:pt x="111604" y="1557418"/>
                </a:lnTo>
                <a:lnTo>
                  <a:pt x="131906" y="1598528"/>
                </a:lnTo>
                <a:lnTo>
                  <a:pt x="153736" y="1638717"/>
                </a:lnTo>
                <a:lnTo>
                  <a:pt x="177056" y="1677949"/>
                </a:lnTo>
                <a:lnTo>
                  <a:pt x="201828" y="1716184"/>
                </a:lnTo>
                <a:lnTo>
                  <a:pt x="228014" y="1753386"/>
                </a:lnTo>
                <a:lnTo>
                  <a:pt x="255576" y="1789516"/>
                </a:lnTo>
                <a:lnTo>
                  <a:pt x="284476" y="1824535"/>
                </a:lnTo>
                <a:lnTo>
                  <a:pt x="314676" y="1858407"/>
                </a:lnTo>
                <a:lnTo>
                  <a:pt x="346138" y="1891093"/>
                </a:lnTo>
                <a:lnTo>
                  <a:pt x="378824" y="1922555"/>
                </a:lnTo>
                <a:lnTo>
                  <a:pt x="412696" y="1952755"/>
                </a:lnTo>
                <a:lnTo>
                  <a:pt x="447715" y="1981655"/>
                </a:lnTo>
                <a:lnTo>
                  <a:pt x="483845" y="2009217"/>
                </a:lnTo>
                <a:lnTo>
                  <a:pt x="521047" y="2035403"/>
                </a:lnTo>
                <a:lnTo>
                  <a:pt x="559282" y="2060175"/>
                </a:lnTo>
                <a:lnTo>
                  <a:pt x="598514" y="2083495"/>
                </a:lnTo>
                <a:lnTo>
                  <a:pt x="638703" y="2105325"/>
                </a:lnTo>
                <a:lnTo>
                  <a:pt x="679813" y="2125627"/>
                </a:lnTo>
                <a:lnTo>
                  <a:pt x="721804" y="2144363"/>
                </a:lnTo>
                <a:lnTo>
                  <a:pt x="764639" y="2161495"/>
                </a:lnTo>
                <a:lnTo>
                  <a:pt x="808280" y="2176985"/>
                </a:lnTo>
                <a:lnTo>
                  <a:pt x="852689" y="2190795"/>
                </a:lnTo>
                <a:lnTo>
                  <a:pt x="897828" y="2202887"/>
                </a:lnTo>
                <a:lnTo>
                  <a:pt x="943659" y="2213223"/>
                </a:lnTo>
                <a:lnTo>
                  <a:pt x="990144" y="2221764"/>
                </a:lnTo>
                <a:lnTo>
                  <a:pt x="1037244" y="2228474"/>
                </a:lnTo>
                <a:lnTo>
                  <a:pt x="1084923" y="2233314"/>
                </a:lnTo>
                <a:lnTo>
                  <a:pt x="1133141" y="2236246"/>
                </a:lnTo>
                <a:lnTo>
                  <a:pt x="1181861" y="2237232"/>
                </a:lnTo>
                <a:lnTo>
                  <a:pt x="1230582" y="2236246"/>
                </a:lnTo>
                <a:lnTo>
                  <a:pt x="1278800" y="2233314"/>
                </a:lnTo>
                <a:lnTo>
                  <a:pt x="1326479" y="2228474"/>
                </a:lnTo>
                <a:lnTo>
                  <a:pt x="1373579" y="2221764"/>
                </a:lnTo>
                <a:lnTo>
                  <a:pt x="1420064" y="2213223"/>
                </a:lnTo>
                <a:lnTo>
                  <a:pt x="1465895" y="2202887"/>
                </a:lnTo>
                <a:lnTo>
                  <a:pt x="1511034" y="2190795"/>
                </a:lnTo>
                <a:lnTo>
                  <a:pt x="1555443" y="2176985"/>
                </a:lnTo>
                <a:lnTo>
                  <a:pt x="1599084" y="2161495"/>
                </a:lnTo>
                <a:lnTo>
                  <a:pt x="1641919" y="2144363"/>
                </a:lnTo>
                <a:lnTo>
                  <a:pt x="1683910" y="2125627"/>
                </a:lnTo>
                <a:lnTo>
                  <a:pt x="1725020" y="2105325"/>
                </a:lnTo>
                <a:lnTo>
                  <a:pt x="1765209" y="2083495"/>
                </a:lnTo>
                <a:lnTo>
                  <a:pt x="1804441" y="2060175"/>
                </a:lnTo>
                <a:lnTo>
                  <a:pt x="1842676" y="2035403"/>
                </a:lnTo>
                <a:lnTo>
                  <a:pt x="1879878" y="2009217"/>
                </a:lnTo>
                <a:lnTo>
                  <a:pt x="1916008" y="1981655"/>
                </a:lnTo>
                <a:lnTo>
                  <a:pt x="1951027" y="1952755"/>
                </a:lnTo>
                <a:lnTo>
                  <a:pt x="1984899" y="1922555"/>
                </a:lnTo>
                <a:lnTo>
                  <a:pt x="2017585" y="1891093"/>
                </a:lnTo>
                <a:lnTo>
                  <a:pt x="2049047" y="1858407"/>
                </a:lnTo>
                <a:lnTo>
                  <a:pt x="2079247" y="1824535"/>
                </a:lnTo>
                <a:lnTo>
                  <a:pt x="2108147" y="1789516"/>
                </a:lnTo>
                <a:lnTo>
                  <a:pt x="2135709" y="1753386"/>
                </a:lnTo>
                <a:lnTo>
                  <a:pt x="2161895" y="1716184"/>
                </a:lnTo>
                <a:lnTo>
                  <a:pt x="2186667" y="1677949"/>
                </a:lnTo>
                <a:lnTo>
                  <a:pt x="2209987" y="1638717"/>
                </a:lnTo>
                <a:lnTo>
                  <a:pt x="2231817" y="1598528"/>
                </a:lnTo>
                <a:lnTo>
                  <a:pt x="2252119" y="1557418"/>
                </a:lnTo>
                <a:lnTo>
                  <a:pt x="2270855" y="1515427"/>
                </a:lnTo>
                <a:lnTo>
                  <a:pt x="2287987" y="1472592"/>
                </a:lnTo>
                <a:lnTo>
                  <a:pt x="2303477" y="1428951"/>
                </a:lnTo>
                <a:lnTo>
                  <a:pt x="2317287" y="1384542"/>
                </a:lnTo>
                <a:lnTo>
                  <a:pt x="2329379" y="1339403"/>
                </a:lnTo>
                <a:lnTo>
                  <a:pt x="2339715" y="1293572"/>
                </a:lnTo>
                <a:lnTo>
                  <a:pt x="2348256" y="1247087"/>
                </a:lnTo>
                <a:lnTo>
                  <a:pt x="2354966" y="1199987"/>
                </a:lnTo>
                <a:lnTo>
                  <a:pt x="2359806" y="1152308"/>
                </a:lnTo>
                <a:lnTo>
                  <a:pt x="2362738" y="1104090"/>
                </a:lnTo>
                <a:lnTo>
                  <a:pt x="2363724" y="1055370"/>
                </a:lnTo>
                <a:lnTo>
                  <a:pt x="2362738" y="1006649"/>
                </a:lnTo>
                <a:lnTo>
                  <a:pt x="2359806" y="958431"/>
                </a:lnTo>
                <a:lnTo>
                  <a:pt x="2354966" y="910752"/>
                </a:lnTo>
                <a:lnTo>
                  <a:pt x="2348256" y="863652"/>
                </a:lnTo>
                <a:lnTo>
                  <a:pt x="2339715" y="817167"/>
                </a:lnTo>
                <a:lnTo>
                  <a:pt x="2329379" y="771336"/>
                </a:lnTo>
                <a:lnTo>
                  <a:pt x="2317287" y="726197"/>
                </a:lnTo>
                <a:lnTo>
                  <a:pt x="2303477" y="681788"/>
                </a:lnTo>
                <a:lnTo>
                  <a:pt x="2287987" y="638147"/>
                </a:lnTo>
                <a:lnTo>
                  <a:pt x="2270855" y="595312"/>
                </a:lnTo>
                <a:lnTo>
                  <a:pt x="2252119" y="553321"/>
                </a:lnTo>
                <a:lnTo>
                  <a:pt x="2231817" y="512211"/>
                </a:lnTo>
                <a:lnTo>
                  <a:pt x="2209987" y="472022"/>
                </a:lnTo>
                <a:lnTo>
                  <a:pt x="2186667" y="432790"/>
                </a:lnTo>
                <a:lnTo>
                  <a:pt x="2161895" y="394555"/>
                </a:lnTo>
                <a:lnTo>
                  <a:pt x="2135709" y="357353"/>
                </a:lnTo>
                <a:lnTo>
                  <a:pt x="2108147" y="321223"/>
                </a:lnTo>
                <a:lnTo>
                  <a:pt x="2079247" y="286204"/>
                </a:lnTo>
                <a:lnTo>
                  <a:pt x="2049047" y="252332"/>
                </a:lnTo>
                <a:lnTo>
                  <a:pt x="2017585" y="219646"/>
                </a:lnTo>
                <a:lnTo>
                  <a:pt x="1984899" y="188184"/>
                </a:lnTo>
                <a:lnTo>
                  <a:pt x="1951027" y="157984"/>
                </a:lnTo>
                <a:lnTo>
                  <a:pt x="1916008" y="129084"/>
                </a:lnTo>
                <a:lnTo>
                  <a:pt x="1879878" y="101522"/>
                </a:lnTo>
                <a:lnTo>
                  <a:pt x="1842676" y="75336"/>
                </a:lnTo>
                <a:lnTo>
                  <a:pt x="1804441" y="50564"/>
                </a:lnTo>
                <a:lnTo>
                  <a:pt x="1765209" y="27244"/>
                </a:lnTo>
                <a:lnTo>
                  <a:pt x="1725020" y="5414"/>
                </a:lnTo>
                <a:lnTo>
                  <a:pt x="171405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92807" y="373379"/>
            <a:ext cx="1333500" cy="1333500"/>
          </a:xfrm>
          <a:custGeom>
            <a:avLst/>
            <a:gdLst/>
            <a:ahLst/>
            <a:cxnLst/>
            <a:rect l="l" t="t" r="r" b="b"/>
            <a:pathLst>
              <a:path w="1333500" h="1333500">
                <a:moveTo>
                  <a:pt x="666750" y="0"/>
                </a:moveTo>
                <a:lnTo>
                  <a:pt x="619140" y="1674"/>
                </a:lnTo>
                <a:lnTo>
                  <a:pt x="572434" y="6622"/>
                </a:lnTo>
                <a:lnTo>
                  <a:pt x="526742" y="14731"/>
                </a:lnTo>
                <a:lnTo>
                  <a:pt x="482179" y="25887"/>
                </a:lnTo>
                <a:lnTo>
                  <a:pt x="438856" y="39978"/>
                </a:lnTo>
                <a:lnTo>
                  <a:pt x="396888" y="56892"/>
                </a:lnTo>
                <a:lnTo>
                  <a:pt x="356386" y="76514"/>
                </a:lnTo>
                <a:lnTo>
                  <a:pt x="317465" y="98732"/>
                </a:lnTo>
                <a:lnTo>
                  <a:pt x="280236" y="123433"/>
                </a:lnTo>
                <a:lnTo>
                  <a:pt x="244812" y="150505"/>
                </a:lnTo>
                <a:lnTo>
                  <a:pt x="211307" y="179834"/>
                </a:lnTo>
                <a:lnTo>
                  <a:pt x="179834" y="211307"/>
                </a:lnTo>
                <a:lnTo>
                  <a:pt x="150505" y="244812"/>
                </a:lnTo>
                <a:lnTo>
                  <a:pt x="123433" y="280236"/>
                </a:lnTo>
                <a:lnTo>
                  <a:pt x="98732" y="317465"/>
                </a:lnTo>
                <a:lnTo>
                  <a:pt x="76514" y="356386"/>
                </a:lnTo>
                <a:lnTo>
                  <a:pt x="56892" y="396888"/>
                </a:lnTo>
                <a:lnTo>
                  <a:pt x="39978" y="438856"/>
                </a:lnTo>
                <a:lnTo>
                  <a:pt x="25887" y="482179"/>
                </a:lnTo>
                <a:lnTo>
                  <a:pt x="14731" y="526742"/>
                </a:lnTo>
                <a:lnTo>
                  <a:pt x="6622" y="572434"/>
                </a:lnTo>
                <a:lnTo>
                  <a:pt x="1674" y="619140"/>
                </a:lnTo>
                <a:lnTo>
                  <a:pt x="0" y="666750"/>
                </a:lnTo>
                <a:lnTo>
                  <a:pt x="1674" y="714359"/>
                </a:lnTo>
                <a:lnTo>
                  <a:pt x="6622" y="761065"/>
                </a:lnTo>
                <a:lnTo>
                  <a:pt x="14731" y="806757"/>
                </a:lnTo>
                <a:lnTo>
                  <a:pt x="25887" y="851320"/>
                </a:lnTo>
                <a:lnTo>
                  <a:pt x="39978" y="894643"/>
                </a:lnTo>
                <a:lnTo>
                  <a:pt x="56892" y="936611"/>
                </a:lnTo>
                <a:lnTo>
                  <a:pt x="76514" y="977113"/>
                </a:lnTo>
                <a:lnTo>
                  <a:pt x="98732" y="1016034"/>
                </a:lnTo>
                <a:lnTo>
                  <a:pt x="123433" y="1053263"/>
                </a:lnTo>
                <a:lnTo>
                  <a:pt x="150505" y="1088687"/>
                </a:lnTo>
                <a:lnTo>
                  <a:pt x="179834" y="1122192"/>
                </a:lnTo>
                <a:lnTo>
                  <a:pt x="211307" y="1153665"/>
                </a:lnTo>
                <a:lnTo>
                  <a:pt x="244812" y="1182994"/>
                </a:lnTo>
                <a:lnTo>
                  <a:pt x="280236" y="1210066"/>
                </a:lnTo>
                <a:lnTo>
                  <a:pt x="317465" y="1234767"/>
                </a:lnTo>
                <a:lnTo>
                  <a:pt x="356386" y="1256985"/>
                </a:lnTo>
                <a:lnTo>
                  <a:pt x="396888" y="1276607"/>
                </a:lnTo>
                <a:lnTo>
                  <a:pt x="438856" y="1293521"/>
                </a:lnTo>
                <a:lnTo>
                  <a:pt x="482179" y="1307612"/>
                </a:lnTo>
                <a:lnTo>
                  <a:pt x="526742" y="1318768"/>
                </a:lnTo>
                <a:lnTo>
                  <a:pt x="572434" y="1326877"/>
                </a:lnTo>
                <a:lnTo>
                  <a:pt x="619140" y="1331825"/>
                </a:lnTo>
                <a:lnTo>
                  <a:pt x="666750" y="1333500"/>
                </a:lnTo>
                <a:lnTo>
                  <a:pt x="714359" y="1331825"/>
                </a:lnTo>
                <a:lnTo>
                  <a:pt x="761065" y="1326877"/>
                </a:lnTo>
                <a:lnTo>
                  <a:pt x="806757" y="1318768"/>
                </a:lnTo>
                <a:lnTo>
                  <a:pt x="851320" y="1307612"/>
                </a:lnTo>
                <a:lnTo>
                  <a:pt x="894643" y="1293521"/>
                </a:lnTo>
                <a:lnTo>
                  <a:pt x="936611" y="1276607"/>
                </a:lnTo>
                <a:lnTo>
                  <a:pt x="977113" y="1256985"/>
                </a:lnTo>
                <a:lnTo>
                  <a:pt x="1016034" y="1234767"/>
                </a:lnTo>
                <a:lnTo>
                  <a:pt x="1053263" y="1210066"/>
                </a:lnTo>
                <a:lnTo>
                  <a:pt x="1088687" y="1182994"/>
                </a:lnTo>
                <a:lnTo>
                  <a:pt x="1122192" y="1153665"/>
                </a:lnTo>
                <a:lnTo>
                  <a:pt x="1153665" y="1122192"/>
                </a:lnTo>
                <a:lnTo>
                  <a:pt x="1182994" y="1088687"/>
                </a:lnTo>
                <a:lnTo>
                  <a:pt x="1210066" y="1053263"/>
                </a:lnTo>
                <a:lnTo>
                  <a:pt x="1234767" y="1016034"/>
                </a:lnTo>
                <a:lnTo>
                  <a:pt x="1256985" y="977113"/>
                </a:lnTo>
                <a:lnTo>
                  <a:pt x="1276607" y="936611"/>
                </a:lnTo>
                <a:lnTo>
                  <a:pt x="1293521" y="894643"/>
                </a:lnTo>
                <a:lnTo>
                  <a:pt x="1307612" y="851320"/>
                </a:lnTo>
                <a:lnTo>
                  <a:pt x="1318768" y="806757"/>
                </a:lnTo>
                <a:lnTo>
                  <a:pt x="1326877" y="761065"/>
                </a:lnTo>
                <a:lnTo>
                  <a:pt x="1331825" y="714359"/>
                </a:lnTo>
                <a:lnTo>
                  <a:pt x="1333500" y="666750"/>
                </a:lnTo>
                <a:lnTo>
                  <a:pt x="1331825" y="619140"/>
                </a:lnTo>
                <a:lnTo>
                  <a:pt x="1326877" y="572434"/>
                </a:lnTo>
                <a:lnTo>
                  <a:pt x="1318768" y="526742"/>
                </a:lnTo>
                <a:lnTo>
                  <a:pt x="1307612" y="482179"/>
                </a:lnTo>
                <a:lnTo>
                  <a:pt x="1293521" y="438856"/>
                </a:lnTo>
                <a:lnTo>
                  <a:pt x="1276607" y="396888"/>
                </a:lnTo>
                <a:lnTo>
                  <a:pt x="1256985" y="356386"/>
                </a:lnTo>
                <a:lnTo>
                  <a:pt x="1234767" y="317465"/>
                </a:lnTo>
                <a:lnTo>
                  <a:pt x="1210066" y="280236"/>
                </a:lnTo>
                <a:lnTo>
                  <a:pt x="1182994" y="244812"/>
                </a:lnTo>
                <a:lnTo>
                  <a:pt x="1153665" y="211307"/>
                </a:lnTo>
                <a:lnTo>
                  <a:pt x="1122192" y="179834"/>
                </a:lnTo>
                <a:lnTo>
                  <a:pt x="1088687" y="150505"/>
                </a:lnTo>
                <a:lnTo>
                  <a:pt x="1053263" y="123433"/>
                </a:lnTo>
                <a:lnTo>
                  <a:pt x="1016034" y="98732"/>
                </a:lnTo>
                <a:lnTo>
                  <a:pt x="977113" y="76514"/>
                </a:lnTo>
                <a:lnTo>
                  <a:pt x="936611" y="56892"/>
                </a:lnTo>
                <a:lnTo>
                  <a:pt x="894643" y="39978"/>
                </a:lnTo>
                <a:lnTo>
                  <a:pt x="851320" y="25887"/>
                </a:lnTo>
                <a:lnTo>
                  <a:pt x="806757" y="14731"/>
                </a:lnTo>
                <a:lnTo>
                  <a:pt x="761065" y="6622"/>
                </a:lnTo>
                <a:lnTo>
                  <a:pt x="714359" y="1674"/>
                </a:lnTo>
                <a:lnTo>
                  <a:pt x="66675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12192000" cy="1061085"/>
          </a:xfrm>
          <a:custGeom>
            <a:avLst/>
            <a:gdLst/>
            <a:ahLst/>
            <a:cxnLst/>
            <a:rect l="l" t="t" r="r" b="b"/>
            <a:pathLst>
              <a:path w="12192000" h="1061085">
                <a:moveTo>
                  <a:pt x="12192000" y="0"/>
                </a:moveTo>
                <a:lnTo>
                  <a:pt x="0" y="0"/>
                </a:lnTo>
                <a:lnTo>
                  <a:pt x="0" y="1060703"/>
                </a:lnTo>
                <a:lnTo>
                  <a:pt x="12192000" y="10607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184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12192000" cy="1061085"/>
          </a:xfrm>
          <a:custGeom>
            <a:avLst/>
            <a:gdLst/>
            <a:ahLst/>
            <a:cxnLst/>
            <a:rect l="l" t="t" r="r" b="b"/>
            <a:pathLst>
              <a:path w="12192000" h="1061085">
                <a:moveTo>
                  <a:pt x="0" y="1060703"/>
                </a:moveTo>
                <a:lnTo>
                  <a:pt x="12192000" y="1060703"/>
                </a:lnTo>
                <a:lnTo>
                  <a:pt x="12192000" y="0"/>
                </a:lnTo>
                <a:lnTo>
                  <a:pt x="0" y="0"/>
                </a:lnTo>
                <a:lnTo>
                  <a:pt x="0" y="106070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05498"/>
            <a:ext cx="12192000" cy="9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1061085"/>
          </a:xfrm>
          <a:custGeom>
            <a:avLst/>
            <a:gdLst/>
            <a:ahLst/>
            <a:cxnLst/>
            <a:rect l="l" t="t" r="r" b="b"/>
            <a:pathLst>
              <a:path w="12192000" h="1061085">
                <a:moveTo>
                  <a:pt x="12192000" y="0"/>
                </a:moveTo>
                <a:lnTo>
                  <a:pt x="0" y="0"/>
                </a:lnTo>
                <a:lnTo>
                  <a:pt x="0" y="1060703"/>
                </a:lnTo>
                <a:lnTo>
                  <a:pt x="12192000" y="10607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184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1061085"/>
          </a:xfrm>
          <a:custGeom>
            <a:avLst/>
            <a:gdLst/>
            <a:ahLst/>
            <a:cxnLst/>
            <a:rect l="l" t="t" r="r" b="b"/>
            <a:pathLst>
              <a:path w="12192000" h="1061085">
                <a:moveTo>
                  <a:pt x="0" y="1060703"/>
                </a:moveTo>
                <a:lnTo>
                  <a:pt x="12192000" y="1060703"/>
                </a:lnTo>
                <a:lnTo>
                  <a:pt x="12192000" y="0"/>
                </a:lnTo>
                <a:lnTo>
                  <a:pt x="0" y="0"/>
                </a:lnTo>
                <a:lnTo>
                  <a:pt x="0" y="106070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14444" y="2580132"/>
            <a:ext cx="2365375" cy="2364105"/>
          </a:xfrm>
          <a:custGeom>
            <a:avLst/>
            <a:gdLst/>
            <a:ahLst/>
            <a:cxnLst/>
            <a:rect l="l" t="t" r="r" b="b"/>
            <a:pathLst>
              <a:path w="2365375" h="2364104">
                <a:moveTo>
                  <a:pt x="1182623" y="0"/>
                </a:moveTo>
                <a:lnTo>
                  <a:pt x="1133875" y="985"/>
                </a:lnTo>
                <a:lnTo>
                  <a:pt x="1085628" y="3917"/>
                </a:lnTo>
                <a:lnTo>
                  <a:pt x="1037921" y="8757"/>
                </a:lnTo>
                <a:lnTo>
                  <a:pt x="990792" y="15467"/>
                </a:lnTo>
                <a:lnTo>
                  <a:pt x="944279" y="24008"/>
                </a:lnTo>
                <a:lnTo>
                  <a:pt x="898420" y="34344"/>
                </a:lnTo>
                <a:lnTo>
                  <a:pt x="853253" y="46436"/>
                </a:lnTo>
                <a:lnTo>
                  <a:pt x="808817" y="60246"/>
                </a:lnTo>
                <a:lnTo>
                  <a:pt x="765148" y="75736"/>
                </a:lnTo>
                <a:lnTo>
                  <a:pt x="722286" y="92868"/>
                </a:lnTo>
                <a:lnTo>
                  <a:pt x="680268" y="111604"/>
                </a:lnTo>
                <a:lnTo>
                  <a:pt x="639133" y="131906"/>
                </a:lnTo>
                <a:lnTo>
                  <a:pt x="598917" y="153736"/>
                </a:lnTo>
                <a:lnTo>
                  <a:pt x="559661" y="177056"/>
                </a:lnTo>
                <a:lnTo>
                  <a:pt x="521400" y="201828"/>
                </a:lnTo>
                <a:lnTo>
                  <a:pt x="484174" y="228014"/>
                </a:lnTo>
                <a:lnTo>
                  <a:pt x="448021" y="255576"/>
                </a:lnTo>
                <a:lnTo>
                  <a:pt x="412978" y="284476"/>
                </a:lnTo>
                <a:lnTo>
                  <a:pt x="379084" y="314676"/>
                </a:lnTo>
                <a:lnTo>
                  <a:pt x="346376" y="346138"/>
                </a:lnTo>
                <a:lnTo>
                  <a:pt x="314893" y="378824"/>
                </a:lnTo>
                <a:lnTo>
                  <a:pt x="284673" y="412696"/>
                </a:lnTo>
                <a:lnTo>
                  <a:pt x="255753" y="447715"/>
                </a:lnTo>
                <a:lnTo>
                  <a:pt x="228173" y="483845"/>
                </a:lnTo>
                <a:lnTo>
                  <a:pt x="201969" y="521047"/>
                </a:lnTo>
                <a:lnTo>
                  <a:pt x="177180" y="559282"/>
                </a:lnTo>
                <a:lnTo>
                  <a:pt x="153844" y="598514"/>
                </a:lnTo>
                <a:lnTo>
                  <a:pt x="131999" y="638703"/>
                </a:lnTo>
                <a:lnTo>
                  <a:pt x="111683" y="679813"/>
                </a:lnTo>
                <a:lnTo>
                  <a:pt x="92934" y="721804"/>
                </a:lnTo>
                <a:lnTo>
                  <a:pt x="75790" y="764639"/>
                </a:lnTo>
                <a:lnTo>
                  <a:pt x="60289" y="808280"/>
                </a:lnTo>
                <a:lnTo>
                  <a:pt x="46469" y="852689"/>
                </a:lnTo>
                <a:lnTo>
                  <a:pt x="34369" y="897828"/>
                </a:lnTo>
                <a:lnTo>
                  <a:pt x="24026" y="943659"/>
                </a:lnTo>
                <a:lnTo>
                  <a:pt x="15478" y="990144"/>
                </a:lnTo>
                <a:lnTo>
                  <a:pt x="8763" y="1037244"/>
                </a:lnTo>
                <a:lnTo>
                  <a:pt x="3920" y="1084923"/>
                </a:lnTo>
                <a:lnTo>
                  <a:pt x="986" y="1133141"/>
                </a:lnTo>
                <a:lnTo>
                  <a:pt x="0" y="1181861"/>
                </a:lnTo>
                <a:lnTo>
                  <a:pt x="986" y="1230582"/>
                </a:lnTo>
                <a:lnTo>
                  <a:pt x="3920" y="1278800"/>
                </a:lnTo>
                <a:lnTo>
                  <a:pt x="8763" y="1326479"/>
                </a:lnTo>
                <a:lnTo>
                  <a:pt x="15478" y="1373579"/>
                </a:lnTo>
                <a:lnTo>
                  <a:pt x="24026" y="1420064"/>
                </a:lnTo>
                <a:lnTo>
                  <a:pt x="34369" y="1465895"/>
                </a:lnTo>
                <a:lnTo>
                  <a:pt x="46469" y="1511034"/>
                </a:lnTo>
                <a:lnTo>
                  <a:pt x="60289" y="1555443"/>
                </a:lnTo>
                <a:lnTo>
                  <a:pt x="75790" y="1599084"/>
                </a:lnTo>
                <a:lnTo>
                  <a:pt x="92934" y="1641919"/>
                </a:lnTo>
                <a:lnTo>
                  <a:pt x="111683" y="1683910"/>
                </a:lnTo>
                <a:lnTo>
                  <a:pt x="131999" y="1725020"/>
                </a:lnTo>
                <a:lnTo>
                  <a:pt x="153844" y="1765209"/>
                </a:lnTo>
                <a:lnTo>
                  <a:pt x="177180" y="1804441"/>
                </a:lnTo>
                <a:lnTo>
                  <a:pt x="201969" y="1842676"/>
                </a:lnTo>
                <a:lnTo>
                  <a:pt x="228173" y="1879878"/>
                </a:lnTo>
                <a:lnTo>
                  <a:pt x="255753" y="1916008"/>
                </a:lnTo>
                <a:lnTo>
                  <a:pt x="284673" y="1951027"/>
                </a:lnTo>
                <a:lnTo>
                  <a:pt x="314893" y="1984899"/>
                </a:lnTo>
                <a:lnTo>
                  <a:pt x="346376" y="2017585"/>
                </a:lnTo>
                <a:lnTo>
                  <a:pt x="379084" y="2049047"/>
                </a:lnTo>
                <a:lnTo>
                  <a:pt x="412978" y="2079247"/>
                </a:lnTo>
                <a:lnTo>
                  <a:pt x="448021" y="2108147"/>
                </a:lnTo>
                <a:lnTo>
                  <a:pt x="484174" y="2135709"/>
                </a:lnTo>
                <a:lnTo>
                  <a:pt x="521400" y="2161895"/>
                </a:lnTo>
                <a:lnTo>
                  <a:pt x="559661" y="2186667"/>
                </a:lnTo>
                <a:lnTo>
                  <a:pt x="598917" y="2209987"/>
                </a:lnTo>
                <a:lnTo>
                  <a:pt x="639133" y="2231817"/>
                </a:lnTo>
                <a:lnTo>
                  <a:pt x="680268" y="2252119"/>
                </a:lnTo>
                <a:lnTo>
                  <a:pt x="722286" y="2270855"/>
                </a:lnTo>
                <a:lnTo>
                  <a:pt x="765148" y="2287987"/>
                </a:lnTo>
                <a:lnTo>
                  <a:pt x="808817" y="2303477"/>
                </a:lnTo>
                <a:lnTo>
                  <a:pt x="853253" y="2317287"/>
                </a:lnTo>
                <a:lnTo>
                  <a:pt x="898420" y="2329379"/>
                </a:lnTo>
                <a:lnTo>
                  <a:pt x="944279" y="2339715"/>
                </a:lnTo>
                <a:lnTo>
                  <a:pt x="990792" y="2348256"/>
                </a:lnTo>
                <a:lnTo>
                  <a:pt x="1037921" y="2354966"/>
                </a:lnTo>
                <a:lnTo>
                  <a:pt x="1085628" y="2359806"/>
                </a:lnTo>
                <a:lnTo>
                  <a:pt x="1133875" y="2362738"/>
                </a:lnTo>
                <a:lnTo>
                  <a:pt x="1182623" y="2363723"/>
                </a:lnTo>
                <a:lnTo>
                  <a:pt x="1231372" y="2362738"/>
                </a:lnTo>
                <a:lnTo>
                  <a:pt x="1279619" y="2359806"/>
                </a:lnTo>
                <a:lnTo>
                  <a:pt x="1327326" y="2354966"/>
                </a:lnTo>
                <a:lnTo>
                  <a:pt x="1374455" y="2348256"/>
                </a:lnTo>
                <a:lnTo>
                  <a:pt x="1420968" y="2339715"/>
                </a:lnTo>
                <a:lnTo>
                  <a:pt x="1466827" y="2329379"/>
                </a:lnTo>
                <a:lnTo>
                  <a:pt x="1511994" y="2317287"/>
                </a:lnTo>
                <a:lnTo>
                  <a:pt x="1556430" y="2303477"/>
                </a:lnTo>
                <a:lnTo>
                  <a:pt x="1600099" y="2287987"/>
                </a:lnTo>
                <a:lnTo>
                  <a:pt x="1642961" y="2270855"/>
                </a:lnTo>
                <a:lnTo>
                  <a:pt x="1684979" y="2252119"/>
                </a:lnTo>
                <a:lnTo>
                  <a:pt x="1726114" y="2231817"/>
                </a:lnTo>
                <a:lnTo>
                  <a:pt x="1766330" y="2209987"/>
                </a:lnTo>
                <a:lnTo>
                  <a:pt x="1805586" y="2186667"/>
                </a:lnTo>
                <a:lnTo>
                  <a:pt x="1843847" y="2161895"/>
                </a:lnTo>
                <a:lnTo>
                  <a:pt x="1881073" y="2135709"/>
                </a:lnTo>
                <a:lnTo>
                  <a:pt x="1917226" y="2108147"/>
                </a:lnTo>
                <a:lnTo>
                  <a:pt x="1952269" y="2079247"/>
                </a:lnTo>
                <a:lnTo>
                  <a:pt x="1986163" y="2049047"/>
                </a:lnTo>
                <a:lnTo>
                  <a:pt x="2018871" y="2017585"/>
                </a:lnTo>
                <a:lnTo>
                  <a:pt x="2050354" y="1984899"/>
                </a:lnTo>
                <a:lnTo>
                  <a:pt x="2080574" y="1951027"/>
                </a:lnTo>
                <a:lnTo>
                  <a:pt x="2109494" y="1916008"/>
                </a:lnTo>
                <a:lnTo>
                  <a:pt x="2137074" y="1879878"/>
                </a:lnTo>
                <a:lnTo>
                  <a:pt x="2163278" y="1842676"/>
                </a:lnTo>
                <a:lnTo>
                  <a:pt x="2188067" y="1804441"/>
                </a:lnTo>
                <a:lnTo>
                  <a:pt x="2211403" y="1765209"/>
                </a:lnTo>
                <a:lnTo>
                  <a:pt x="2233248" y="1725020"/>
                </a:lnTo>
                <a:lnTo>
                  <a:pt x="2253564" y="1683910"/>
                </a:lnTo>
                <a:lnTo>
                  <a:pt x="2272313" y="1641919"/>
                </a:lnTo>
                <a:lnTo>
                  <a:pt x="2289457" y="1599084"/>
                </a:lnTo>
                <a:lnTo>
                  <a:pt x="2304958" y="1555443"/>
                </a:lnTo>
                <a:lnTo>
                  <a:pt x="2318778" y="1511034"/>
                </a:lnTo>
                <a:lnTo>
                  <a:pt x="2330878" y="1465895"/>
                </a:lnTo>
                <a:lnTo>
                  <a:pt x="2341221" y="1420064"/>
                </a:lnTo>
                <a:lnTo>
                  <a:pt x="2349769" y="1373579"/>
                </a:lnTo>
                <a:lnTo>
                  <a:pt x="2356484" y="1326479"/>
                </a:lnTo>
                <a:lnTo>
                  <a:pt x="2361327" y="1278800"/>
                </a:lnTo>
                <a:lnTo>
                  <a:pt x="2364261" y="1230582"/>
                </a:lnTo>
                <a:lnTo>
                  <a:pt x="2365248" y="1181861"/>
                </a:lnTo>
                <a:lnTo>
                  <a:pt x="2364261" y="1133141"/>
                </a:lnTo>
                <a:lnTo>
                  <a:pt x="2361327" y="1084923"/>
                </a:lnTo>
                <a:lnTo>
                  <a:pt x="2356484" y="1037244"/>
                </a:lnTo>
                <a:lnTo>
                  <a:pt x="2349769" y="990144"/>
                </a:lnTo>
                <a:lnTo>
                  <a:pt x="2341221" y="943659"/>
                </a:lnTo>
                <a:lnTo>
                  <a:pt x="2330878" y="897828"/>
                </a:lnTo>
                <a:lnTo>
                  <a:pt x="2318778" y="852689"/>
                </a:lnTo>
                <a:lnTo>
                  <a:pt x="2304958" y="808280"/>
                </a:lnTo>
                <a:lnTo>
                  <a:pt x="2289457" y="764639"/>
                </a:lnTo>
                <a:lnTo>
                  <a:pt x="2272313" y="721804"/>
                </a:lnTo>
                <a:lnTo>
                  <a:pt x="2253564" y="679813"/>
                </a:lnTo>
                <a:lnTo>
                  <a:pt x="2233248" y="638703"/>
                </a:lnTo>
                <a:lnTo>
                  <a:pt x="2211403" y="598514"/>
                </a:lnTo>
                <a:lnTo>
                  <a:pt x="2188067" y="559282"/>
                </a:lnTo>
                <a:lnTo>
                  <a:pt x="2163278" y="521047"/>
                </a:lnTo>
                <a:lnTo>
                  <a:pt x="2137074" y="483845"/>
                </a:lnTo>
                <a:lnTo>
                  <a:pt x="2109494" y="447715"/>
                </a:lnTo>
                <a:lnTo>
                  <a:pt x="2080574" y="412696"/>
                </a:lnTo>
                <a:lnTo>
                  <a:pt x="2050354" y="378824"/>
                </a:lnTo>
                <a:lnTo>
                  <a:pt x="2018871" y="346138"/>
                </a:lnTo>
                <a:lnTo>
                  <a:pt x="1986163" y="314676"/>
                </a:lnTo>
                <a:lnTo>
                  <a:pt x="1952269" y="284476"/>
                </a:lnTo>
                <a:lnTo>
                  <a:pt x="1917226" y="255576"/>
                </a:lnTo>
                <a:lnTo>
                  <a:pt x="1881073" y="228014"/>
                </a:lnTo>
                <a:lnTo>
                  <a:pt x="1843847" y="201828"/>
                </a:lnTo>
                <a:lnTo>
                  <a:pt x="1805586" y="177056"/>
                </a:lnTo>
                <a:lnTo>
                  <a:pt x="1766330" y="153736"/>
                </a:lnTo>
                <a:lnTo>
                  <a:pt x="1726114" y="131906"/>
                </a:lnTo>
                <a:lnTo>
                  <a:pt x="1684979" y="111604"/>
                </a:lnTo>
                <a:lnTo>
                  <a:pt x="1642961" y="92868"/>
                </a:lnTo>
                <a:lnTo>
                  <a:pt x="1600099" y="75736"/>
                </a:lnTo>
                <a:lnTo>
                  <a:pt x="1556430" y="60246"/>
                </a:lnTo>
                <a:lnTo>
                  <a:pt x="1511994" y="46436"/>
                </a:lnTo>
                <a:lnTo>
                  <a:pt x="1466827" y="34344"/>
                </a:lnTo>
                <a:lnTo>
                  <a:pt x="1420968" y="24008"/>
                </a:lnTo>
                <a:lnTo>
                  <a:pt x="1374455" y="15467"/>
                </a:lnTo>
                <a:lnTo>
                  <a:pt x="1327326" y="8757"/>
                </a:lnTo>
                <a:lnTo>
                  <a:pt x="1279619" y="3917"/>
                </a:lnTo>
                <a:lnTo>
                  <a:pt x="1231372" y="985"/>
                </a:lnTo>
                <a:lnTo>
                  <a:pt x="1182623" y="0"/>
                </a:lnTo>
                <a:close/>
              </a:path>
            </a:pathLst>
          </a:custGeom>
          <a:solidFill>
            <a:srgbClr val="00AFE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829556" y="3095244"/>
            <a:ext cx="1335024" cy="133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Airborne/Structure Borne Ultrasound </a:t>
            </a:r>
          </a:p>
          <a:p>
            <a:r>
              <a:rPr lang="en-US" dirty="0"/>
              <a:t>Level One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0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0EFF-2CF3-4BD3-9123-88F7C4A29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A21A9-B0E8-40FF-AC06-0E1E123E1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DDC38-2D17-420C-AA30-16182DBC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C5D-01EA-42EA-83B1-A91A0D110F5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15C4C-B70B-4E8C-8DD0-7DE76210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A8E8F-58CD-4E5D-B039-2627F0A1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B2-FA48-46AD-9659-6853284D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2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93F5C-F52D-4669-9D55-E968B680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BCAE3-5ACC-4C28-8095-DFDA8626B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BB2E6-58AD-4A05-A80D-54873D7D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C5D-01EA-42EA-83B1-A91A0D110F5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031DF-8427-43D3-908A-33F18D21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9E44D-4B0B-41D2-9451-C92A76AB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B2-FA48-46AD-9659-6853284D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0738-1413-4F95-91FA-F49A3890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9A2E9-ED4B-4597-8946-ED3C55665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6F485-0808-47EF-BCF6-65C7662B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C5D-01EA-42EA-83B1-A91A0D110F5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ED291-1AF5-46C9-A39D-BBD71FB2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F0745-A75F-4DD4-A549-88CD2EFA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B2-FA48-46AD-9659-6853284D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3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05498"/>
            <a:ext cx="12192000" cy="9524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535" y="257937"/>
            <a:ext cx="1174292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1791" y="2190750"/>
            <a:ext cx="8408416" cy="3912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72471-8E4B-476D-901C-CE38E4BD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17EFC-F5F8-4DF6-9B61-18A995D33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29366-813F-4A04-BBA6-4FCE2E5EA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77C5D-01EA-42EA-83B1-A91A0D110F5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E417C-9B5C-4D39-9C5C-43F58D3F9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DF6CC-CCC9-41E7-99A8-7A8E36FEE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4AB2-FA48-46AD-9659-6853284D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6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0832" y="425019"/>
            <a:ext cx="11310168" cy="2387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 pitchFamily="34" charset="0"/>
              </a:rPr>
              <a:t>Airborne Ultrasound-</a:t>
            </a:r>
            <a:r>
              <a:rPr lang="en-US" sz="4800" dirty="0">
                <a:solidFill>
                  <a:srgbClr val="00B0F0"/>
                </a:solidFill>
                <a:latin typeface="Raleway Black" panose="020B0A03030101060003" pitchFamily="34" charset="0"/>
              </a:rPr>
              <a:t>Electrical </a:t>
            </a:r>
            <a:r>
              <a:rPr lang="en-US" dirty="0">
                <a:solidFill>
                  <a:srgbClr val="00B0F0"/>
                </a:solidFill>
                <a:latin typeface="Raleway Black" panose="020B0A03030101060003" pitchFamily="34" charset="0"/>
              </a:rPr>
              <a:t>Inspection</a:t>
            </a:r>
            <a:br>
              <a:rPr lang="en-US" dirty="0">
                <a:solidFill>
                  <a:srgbClr val="00B0F0"/>
                </a:solidFill>
                <a:latin typeface="Raleway Black" panose="020B0A03030101060003" pitchFamily="34" charset="0"/>
              </a:rPr>
            </a:br>
            <a:r>
              <a:rPr lang="en-IN" spc="-5" dirty="0">
                <a:solidFill>
                  <a:srgbClr val="404040"/>
                </a:solidFill>
              </a:rPr>
              <a:t>Case</a:t>
            </a:r>
            <a:r>
              <a:rPr lang="en-IN" spc="10" dirty="0">
                <a:solidFill>
                  <a:srgbClr val="404040"/>
                </a:solidFill>
              </a:rPr>
              <a:t> </a:t>
            </a:r>
            <a:r>
              <a:rPr lang="en-IN" spc="-5" dirty="0">
                <a:solidFill>
                  <a:srgbClr val="404040"/>
                </a:solidFill>
              </a:rPr>
              <a:t>Studies</a:t>
            </a:r>
            <a:r>
              <a:rPr lang="en-IN" dirty="0">
                <a:solidFill>
                  <a:srgbClr val="1CACE3"/>
                </a:solidFill>
              </a:rPr>
              <a:t>-</a:t>
            </a:r>
            <a:r>
              <a:rPr lang="en-IN" spc="-90" dirty="0">
                <a:solidFill>
                  <a:srgbClr val="1CACE3"/>
                </a:solidFill>
              </a:rPr>
              <a:t> Transformers</a:t>
            </a:r>
            <a:endParaRPr lang="en-US" dirty="0">
              <a:solidFill>
                <a:srgbClr val="00B0F0"/>
              </a:solidFill>
              <a:latin typeface="Raleway Black" panose="020B0A030301010600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7CE0A-3E6C-4009-AB27-036B3FF1AB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00" intensity="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0805"/>
            <a:ext cx="12192000" cy="220306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A5CFC1-0252-42EB-8446-925E601602AD}"/>
              </a:ext>
            </a:extLst>
          </p:cNvPr>
          <p:cNvSpPr txBox="1"/>
          <p:nvPr/>
        </p:nvSpPr>
        <p:spPr>
          <a:xfrm>
            <a:off x="500832" y="4191000"/>
            <a:ext cx="8033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/>
              </a:rPr>
              <a:t>Prepared By:</a:t>
            </a:r>
          </a:p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/>
              </a:rPr>
              <a:t>Vinod.V.V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aleway Light" panose="020B0403030101060003"/>
            </a:endParaRPr>
          </a:p>
          <a:p>
            <a:r>
              <a:rPr lang="en-US" sz="2400" dirty="0">
                <a:solidFill>
                  <a:srgbClr val="00B0F0"/>
                </a:solidFill>
              </a:rPr>
              <a:t>UE Systems, Inc. </a:t>
            </a:r>
          </a:p>
          <a:p>
            <a:r>
              <a:rPr lang="en-US" sz="2400" dirty="0">
                <a:solidFill>
                  <a:srgbClr val="00B0F0"/>
                </a:solidFill>
              </a:rPr>
              <a:t>Product Manager-IMENA Region.</a:t>
            </a:r>
          </a:p>
          <a:p>
            <a:r>
              <a:rPr lang="en-US" sz="2400" dirty="0">
                <a:solidFill>
                  <a:srgbClr val="00B0F0"/>
                </a:solidFill>
              </a:rPr>
              <a:t>Mob  +91 961 864 77 55    Email: vinodv@uesystems.com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9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1730">
              <a:lnSpc>
                <a:spcPct val="100000"/>
              </a:lnSpc>
              <a:spcBef>
                <a:spcPts val="100"/>
              </a:spcBef>
            </a:pPr>
            <a:r>
              <a:rPr dirty="0"/>
              <a:t>ELECTRICAL INSPECTION </a:t>
            </a:r>
            <a:r>
              <a:rPr spc="-5" dirty="0">
                <a:solidFill>
                  <a:srgbClr val="1CACE3"/>
                </a:solidFill>
              </a:rPr>
              <a:t>Identifying</a:t>
            </a:r>
            <a:r>
              <a:rPr spc="-254" dirty="0">
                <a:solidFill>
                  <a:srgbClr val="1CACE3"/>
                </a:solidFill>
              </a:rPr>
              <a:t> </a:t>
            </a:r>
            <a:r>
              <a:rPr dirty="0">
                <a:solidFill>
                  <a:srgbClr val="1CACE3"/>
                </a:solidFill>
              </a:rPr>
              <a:t>Faults</a:t>
            </a:r>
          </a:p>
        </p:txBody>
      </p:sp>
      <p:sp>
        <p:nvSpPr>
          <p:cNvPr id="3" name="object 3"/>
          <p:cNvSpPr/>
          <p:nvPr/>
        </p:nvSpPr>
        <p:spPr>
          <a:xfrm>
            <a:off x="3989832" y="2196083"/>
            <a:ext cx="4212336" cy="316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6900" y="1991867"/>
            <a:ext cx="8575675" cy="0"/>
          </a:xfrm>
          <a:custGeom>
            <a:avLst/>
            <a:gdLst/>
            <a:ahLst/>
            <a:cxnLst/>
            <a:rect l="l" t="t" r="r" b="b"/>
            <a:pathLst>
              <a:path w="8575675">
                <a:moveTo>
                  <a:pt x="0" y="0"/>
                </a:moveTo>
                <a:lnTo>
                  <a:pt x="8575167" y="0"/>
                </a:lnTo>
              </a:path>
            </a:pathLst>
          </a:custGeom>
          <a:ln w="6096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1553666"/>
            <a:ext cx="117429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Finding an </a:t>
            </a:r>
            <a:r>
              <a:rPr sz="2400" dirty="0">
                <a:latin typeface="Trebuchet MS"/>
                <a:cs typeface="Trebuchet MS"/>
              </a:rPr>
              <a:t>Electrical Fault </a:t>
            </a:r>
            <a:r>
              <a:rPr sz="2400" spc="-5" dirty="0">
                <a:latin typeface="Trebuchet MS"/>
                <a:cs typeface="Trebuchet MS"/>
              </a:rPr>
              <a:t>in </a:t>
            </a:r>
            <a:r>
              <a:rPr sz="2400" spc="-25" dirty="0">
                <a:latin typeface="Trebuchet MS"/>
                <a:cs typeface="Trebuchet MS"/>
              </a:rPr>
              <a:t>Transformer</a:t>
            </a:r>
            <a:r>
              <a:rPr lang="en-US" sz="2400" spc="-25" dirty="0">
                <a:latin typeface="Trebuchet MS"/>
                <a:cs typeface="Trebuchet MS"/>
              </a:rPr>
              <a:t> from 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Bushings</a:t>
            </a:r>
            <a:r>
              <a:rPr lang="en-US" sz="2400" spc="-5" dirty="0">
                <a:latin typeface="Trebuchet MS"/>
                <a:cs typeface="Trebuchet MS"/>
              </a:rPr>
              <a:t> &amp; Tank Body 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894" y="2452301"/>
            <a:ext cx="255397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000" spc="-10" dirty="0">
                <a:latin typeface="Trebuchet MS"/>
                <a:cs typeface="Trebuchet MS"/>
              </a:rPr>
              <a:t>Use Non Contact – Air borne sensor to detect partial discharges from bushings from safe distance at 40 K Hz</a:t>
            </a:r>
            <a:endParaRPr sz="200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53917" y="2545842"/>
            <a:ext cx="5639563" cy="2207513"/>
            <a:chOff x="3153917" y="2545842"/>
            <a:chExt cx="5639563" cy="2207513"/>
          </a:xfrm>
        </p:grpSpPr>
        <p:sp>
          <p:nvSpPr>
            <p:cNvPr id="8" name="object 8"/>
            <p:cNvSpPr/>
            <p:nvPr/>
          </p:nvSpPr>
          <p:spPr>
            <a:xfrm>
              <a:off x="3153917" y="2545842"/>
              <a:ext cx="1246632" cy="237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53917" y="2545842"/>
              <a:ext cx="1247140" cy="238125"/>
            </a:xfrm>
            <a:custGeom>
              <a:avLst/>
              <a:gdLst/>
              <a:ahLst/>
              <a:cxnLst/>
              <a:rect l="l" t="t" r="r" b="b"/>
              <a:pathLst>
                <a:path w="1247139" h="238125">
                  <a:moveTo>
                    <a:pt x="0" y="59436"/>
                  </a:moveTo>
                  <a:lnTo>
                    <a:pt x="1127759" y="59436"/>
                  </a:lnTo>
                  <a:lnTo>
                    <a:pt x="1127759" y="0"/>
                  </a:lnTo>
                  <a:lnTo>
                    <a:pt x="1246632" y="118872"/>
                  </a:lnTo>
                  <a:lnTo>
                    <a:pt x="1127759" y="237744"/>
                  </a:lnTo>
                  <a:lnTo>
                    <a:pt x="1127759" y="178308"/>
                  </a:lnTo>
                  <a:lnTo>
                    <a:pt x="0" y="178308"/>
                  </a:lnTo>
                  <a:lnTo>
                    <a:pt x="0" y="59436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77000" y="4495800"/>
              <a:ext cx="2316480" cy="2575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68794" y="4485447"/>
              <a:ext cx="2316480" cy="257810"/>
            </a:xfrm>
            <a:custGeom>
              <a:avLst/>
              <a:gdLst/>
              <a:ahLst/>
              <a:cxnLst/>
              <a:rect l="l" t="t" r="r" b="b"/>
              <a:pathLst>
                <a:path w="2316479" h="257810">
                  <a:moveTo>
                    <a:pt x="2316480" y="193166"/>
                  </a:moveTo>
                  <a:lnTo>
                    <a:pt x="128778" y="193166"/>
                  </a:lnTo>
                  <a:lnTo>
                    <a:pt x="128778" y="257555"/>
                  </a:lnTo>
                  <a:lnTo>
                    <a:pt x="0" y="128777"/>
                  </a:lnTo>
                  <a:lnTo>
                    <a:pt x="128778" y="0"/>
                  </a:lnTo>
                  <a:lnTo>
                    <a:pt x="128778" y="64388"/>
                  </a:lnTo>
                  <a:lnTo>
                    <a:pt x="2316480" y="64388"/>
                  </a:lnTo>
                  <a:lnTo>
                    <a:pt x="2316480" y="193166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966982" y="3870426"/>
            <a:ext cx="2607945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000" spc="-10" dirty="0">
                <a:latin typeface="Trebuchet MS"/>
                <a:cs typeface="Trebuchet MS"/>
              </a:rPr>
              <a:t>Use Contact- Structure borne sensor to identify discharge from Tank body at frequency 20 </a:t>
            </a:r>
            <a:r>
              <a:rPr lang="en-US" sz="2000" spc="-10" dirty="0" err="1">
                <a:latin typeface="Trebuchet MS"/>
                <a:cs typeface="Trebuchet MS"/>
              </a:rPr>
              <a:t>KHz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35" y="257937"/>
            <a:ext cx="11742928" cy="696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173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1CACE3"/>
                </a:solidFill>
              </a:rPr>
              <a:t>Method of Inspection- From Tank</a:t>
            </a:r>
            <a:endParaRPr dirty="0">
              <a:solidFill>
                <a:srgbClr val="1CACE3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535" y="1432785"/>
            <a:ext cx="5945106" cy="37811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zones were marked on the transformer tank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</a:rPr>
              <a:t>Data collected and recorded for one minute each zone.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 Ultraprobe 15000 with magnetic sensor was used.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</a:rPr>
              <a:t>Data collected from 22 zones around the tank.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13" name="Picture 12" descr="A picture containing building, indoor&#10;&#10;Description generated with high confidence">
            <a:extLst>
              <a:ext uri="{FF2B5EF4-FFF2-40B4-BE49-F238E27FC236}">
                <a16:creationId xmlns:a16="http://schemas.microsoft.com/office/drawing/2014/main" id="{9604E248-C186-45A4-8A2A-7769EF393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"/>
          <a:stretch/>
        </p:blipFill>
        <p:spPr>
          <a:xfrm>
            <a:off x="6629400" y="1143000"/>
            <a:ext cx="5105400" cy="4876800"/>
          </a:xfrm>
          <a:prstGeom prst="rect">
            <a:avLst/>
          </a:prstGeom>
          <a:effectLst/>
        </p:spPr>
      </p:pic>
      <p:sp>
        <p:nvSpPr>
          <p:cNvPr id="14" name="Star: 10 Points 13">
            <a:extLst>
              <a:ext uri="{FF2B5EF4-FFF2-40B4-BE49-F238E27FC236}">
                <a16:creationId xmlns:a16="http://schemas.microsoft.com/office/drawing/2014/main" id="{3C6FD6C7-27F7-4E64-9F6D-AC19BF47D500}"/>
              </a:ext>
            </a:extLst>
          </p:cNvPr>
          <p:cNvSpPr/>
          <p:nvPr/>
        </p:nvSpPr>
        <p:spPr>
          <a:xfrm>
            <a:off x="7589520" y="2184376"/>
            <a:ext cx="1219200" cy="1138990"/>
          </a:xfrm>
          <a:prstGeom prst="star10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</a:p>
        </p:txBody>
      </p:sp>
      <p:sp>
        <p:nvSpPr>
          <p:cNvPr id="15" name="Star: 10 Points 14">
            <a:extLst>
              <a:ext uri="{FF2B5EF4-FFF2-40B4-BE49-F238E27FC236}">
                <a16:creationId xmlns:a16="http://schemas.microsoft.com/office/drawing/2014/main" id="{19A7A1C4-166A-4253-BAE5-87F1D5CA5F58}"/>
              </a:ext>
            </a:extLst>
          </p:cNvPr>
          <p:cNvSpPr/>
          <p:nvPr/>
        </p:nvSpPr>
        <p:spPr>
          <a:xfrm>
            <a:off x="7589520" y="4419600"/>
            <a:ext cx="1307432" cy="1138990"/>
          </a:xfrm>
          <a:prstGeom prst="star10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</a:p>
        </p:txBody>
      </p:sp>
      <p:sp>
        <p:nvSpPr>
          <p:cNvPr id="16" name="Star: 10 Points 15">
            <a:extLst>
              <a:ext uri="{FF2B5EF4-FFF2-40B4-BE49-F238E27FC236}">
                <a16:creationId xmlns:a16="http://schemas.microsoft.com/office/drawing/2014/main" id="{BF746E6B-86E3-46B5-B4BF-717231E282EC}"/>
              </a:ext>
            </a:extLst>
          </p:cNvPr>
          <p:cNvSpPr/>
          <p:nvPr/>
        </p:nvSpPr>
        <p:spPr>
          <a:xfrm>
            <a:off x="10515600" y="2166912"/>
            <a:ext cx="1219200" cy="1138990"/>
          </a:xfrm>
          <a:prstGeom prst="star10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</a:p>
        </p:txBody>
      </p:sp>
      <p:sp>
        <p:nvSpPr>
          <p:cNvPr id="17" name="Star: 10 Points 16">
            <a:extLst>
              <a:ext uri="{FF2B5EF4-FFF2-40B4-BE49-F238E27FC236}">
                <a16:creationId xmlns:a16="http://schemas.microsoft.com/office/drawing/2014/main" id="{98B882C8-979D-44CD-9741-915F6F6EBE02}"/>
              </a:ext>
            </a:extLst>
          </p:cNvPr>
          <p:cNvSpPr/>
          <p:nvPr/>
        </p:nvSpPr>
        <p:spPr>
          <a:xfrm>
            <a:off x="10492154" y="4419600"/>
            <a:ext cx="1307432" cy="1138990"/>
          </a:xfrm>
          <a:prstGeom prst="star10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00294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52492" y="1257104"/>
            <a:ext cx="1105090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0" dirty="0">
                <a:latin typeface="Trebuchet MS"/>
                <a:cs typeface="Trebuchet MS"/>
              </a:rPr>
              <a:t>Transformer </a:t>
            </a:r>
            <a:r>
              <a:rPr sz="1600" spc="-5" dirty="0">
                <a:latin typeface="Trebuchet MS"/>
                <a:cs typeface="Trebuchet MS"/>
              </a:rPr>
              <a:t>Internal discharge can also be measure with using ultrasound with help </a:t>
            </a:r>
            <a:r>
              <a:rPr sz="1600" spc="-10" dirty="0">
                <a:latin typeface="Trebuchet MS"/>
                <a:cs typeface="Trebuchet MS"/>
              </a:rPr>
              <a:t>of </a:t>
            </a:r>
            <a:r>
              <a:rPr sz="1600" spc="-5" dirty="0">
                <a:latin typeface="Trebuchet MS"/>
                <a:cs typeface="Trebuchet MS"/>
              </a:rPr>
              <a:t>Stethoscope </a:t>
            </a:r>
            <a:r>
              <a:rPr sz="1600" spc="-10" dirty="0">
                <a:latin typeface="Trebuchet MS"/>
                <a:cs typeface="Trebuchet MS"/>
              </a:rPr>
              <a:t>module</a:t>
            </a:r>
            <a:r>
              <a:rPr lang="en-US" sz="1600" spc="-10" dirty="0">
                <a:latin typeface="Trebuchet MS"/>
                <a:cs typeface="Trebuchet MS"/>
              </a:rPr>
              <a:t>/Magnetic sensor </a:t>
            </a:r>
            <a:r>
              <a:rPr sz="1600" spc="-5" dirty="0">
                <a:latin typeface="Trebuchet MS"/>
                <a:cs typeface="Trebuchet MS"/>
              </a:rPr>
              <a:t>at 20</a:t>
            </a:r>
            <a:r>
              <a:rPr sz="1600" spc="3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kHz</a:t>
            </a:r>
            <a:r>
              <a:rPr lang="en-US" sz="1600" spc="-1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frequency.</a:t>
            </a:r>
            <a:endParaRPr sz="160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Trebuchet MS"/>
                <a:cs typeface="Trebuchet MS"/>
              </a:rPr>
              <a:t>mark </a:t>
            </a:r>
            <a:r>
              <a:rPr sz="1600" spc="-5" dirty="0">
                <a:latin typeface="Trebuchet MS"/>
                <a:cs typeface="Trebuchet MS"/>
              </a:rPr>
              <a:t>equidistant </a:t>
            </a:r>
            <a:r>
              <a:rPr sz="1600" spc="-10" dirty="0">
                <a:latin typeface="Trebuchet MS"/>
                <a:cs typeface="Trebuchet MS"/>
              </a:rPr>
              <a:t>points </a:t>
            </a:r>
            <a:r>
              <a:rPr sz="1600" spc="-5" dirty="0">
                <a:latin typeface="Trebuchet MS"/>
                <a:cs typeface="Trebuchet MS"/>
              </a:rPr>
              <a:t>and take readings, sound intensity </a:t>
            </a:r>
            <a:r>
              <a:rPr sz="1600" spc="-10" dirty="0">
                <a:latin typeface="Trebuchet MS"/>
                <a:cs typeface="Trebuchet MS"/>
              </a:rPr>
              <a:t>will </a:t>
            </a:r>
            <a:r>
              <a:rPr sz="1600" spc="-5" dirty="0">
                <a:latin typeface="Trebuchet MS"/>
                <a:cs typeface="Trebuchet MS"/>
              </a:rPr>
              <a:t>be grater at source. Hence </a:t>
            </a:r>
            <a:r>
              <a:rPr sz="1600" spc="-10" dirty="0">
                <a:latin typeface="Trebuchet MS"/>
                <a:cs typeface="Trebuchet MS"/>
              </a:rPr>
              <a:t>we can pin</a:t>
            </a:r>
            <a:r>
              <a:rPr sz="1600" spc="33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point.</a:t>
            </a:r>
            <a:endParaRPr sz="1600" dirty="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rebuchet MS"/>
                <a:cs typeface="Trebuchet MS"/>
              </a:rPr>
              <a:t>If you get electrical discharge pattern in signature, </a:t>
            </a:r>
            <a:r>
              <a:rPr sz="1600" spc="-10" dirty="0">
                <a:latin typeface="Trebuchet MS"/>
                <a:cs typeface="Trebuchet MS"/>
              </a:rPr>
              <a:t>please </a:t>
            </a:r>
            <a:r>
              <a:rPr sz="1600" spc="-5" dirty="0">
                <a:latin typeface="Trebuchet MS"/>
                <a:cs typeface="Trebuchet MS"/>
              </a:rPr>
              <a:t>proceed </a:t>
            </a:r>
            <a:r>
              <a:rPr sz="1600" spc="-10" dirty="0">
                <a:latin typeface="Trebuchet MS"/>
                <a:cs typeface="Trebuchet MS"/>
              </a:rPr>
              <a:t>for </a:t>
            </a:r>
            <a:r>
              <a:rPr sz="1600" spc="-5" dirty="0">
                <a:latin typeface="Trebuchet MS"/>
                <a:cs typeface="Trebuchet MS"/>
              </a:rPr>
              <a:t>DGA and Furan </a:t>
            </a:r>
            <a:r>
              <a:rPr sz="1600" spc="-55" dirty="0">
                <a:latin typeface="Trebuchet MS"/>
                <a:cs typeface="Trebuchet MS"/>
              </a:rPr>
              <a:t>Test </a:t>
            </a:r>
            <a:r>
              <a:rPr sz="1600" spc="-10" dirty="0">
                <a:latin typeface="Trebuchet MS"/>
                <a:cs typeface="Trebuchet MS"/>
              </a:rPr>
              <a:t>for confirmation </a:t>
            </a:r>
            <a:r>
              <a:rPr sz="1600" spc="-5" dirty="0">
                <a:latin typeface="Trebuchet MS"/>
                <a:cs typeface="Trebuchet MS"/>
              </a:rPr>
              <a:t>of </a:t>
            </a:r>
            <a:r>
              <a:rPr sz="1600" spc="-10" dirty="0">
                <a:latin typeface="Trebuchet MS"/>
                <a:cs typeface="Trebuchet MS"/>
              </a:rPr>
              <a:t>partial  </a:t>
            </a:r>
            <a:r>
              <a:rPr sz="1600" spc="-5" dirty="0">
                <a:latin typeface="Trebuchet MS"/>
                <a:cs typeface="Trebuchet MS"/>
              </a:rPr>
              <a:t>discharge in within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Transformer.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197561"/>
            <a:ext cx="1213789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AFEF"/>
                </a:solidFill>
              </a:rPr>
              <a:t>DETECTION</a:t>
            </a:r>
            <a:r>
              <a:rPr sz="3200" spc="-55" dirty="0">
                <a:solidFill>
                  <a:srgbClr val="00AFEF"/>
                </a:solidFill>
              </a:rPr>
              <a:t> </a:t>
            </a:r>
            <a:r>
              <a:rPr lang="en-US" sz="3200" spc="-55" dirty="0">
                <a:solidFill>
                  <a:srgbClr val="00AFEF"/>
                </a:solidFill>
              </a:rPr>
              <a:t>&amp; LOCATION IDENTIFICATION</a:t>
            </a:r>
            <a:endParaRPr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10643107" y="6029959"/>
            <a:ext cx="1494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CACE3"/>
                </a:solidFill>
                <a:latin typeface="Trebuchet MS"/>
                <a:cs typeface="Trebuchet MS"/>
              </a:rPr>
              <a:t>Industry </a:t>
            </a:r>
            <a:r>
              <a:rPr sz="1200" dirty="0">
                <a:solidFill>
                  <a:srgbClr val="1CACE3"/>
                </a:solidFill>
                <a:latin typeface="Trebuchet MS"/>
                <a:cs typeface="Trebuchet MS"/>
              </a:rPr>
              <a:t>: Steel </a:t>
            </a:r>
            <a:r>
              <a:rPr sz="1200" spc="-5" dirty="0">
                <a:solidFill>
                  <a:srgbClr val="1CACE3"/>
                </a:solidFill>
                <a:latin typeface="Trebuchet MS"/>
                <a:cs typeface="Trebuchet MS"/>
              </a:rPr>
              <a:t>Plant  Instrument </a:t>
            </a:r>
            <a:r>
              <a:rPr sz="1200" dirty="0">
                <a:solidFill>
                  <a:srgbClr val="1CACE3"/>
                </a:solidFill>
                <a:latin typeface="Trebuchet MS"/>
                <a:cs typeface="Trebuchet MS"/>
              </a:rPr>
              <a:t>:</a:t>
            </a:r>
            <a:r>
              <a:rPr sz="1200" spc="-80" dirty="0">
                <a:solidFill>
                  <a:srgbClr val="1CACE3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1CACE3"/>
                </a:solidFill>
                <a:latin typeface="Trebuchet MS"/>
                <a:cs typeface="Trebuchet MS"/>
              </a:rPr>
              <a:t>UP15000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99249" y="2863411"/>
            <a:ext cx="6852576" cy="3217927"/>
            <a:chOff x="5687567" y="2665476"/>
            <a:chExt cx="4319778" cy="3217927"/>
          </a:xfrm>
        </p:grpSpPr>
        <p:sp>
          <p:nvSpPr>
            <p:cNvPr id="9" name="object 9"/>
            <p:cNvSpPr/>
            <p:nvPr/>
          </p:nvSpPr>
          <p:spPr>
            <a:xfrm>
              <a:off x="5687567" y="2665476"/>
              <a:ext cx="4319778" cy="32179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11211" y="2712720"/>
              <a:ext cx="471170" cy="279400"/>
            </a:xfrm>
            <a:custGeom>
              <a:avLst/>
              <a:gdLst/>
              <a:ahLst/>
              <a:cxnLst/>
              <a:rect l="l" t="t" r="r" b="b"/>
              <a:pathLst>
                <a:path w="471170" h="279400">
                  <a:moveTo>
                    <a:pt x="0" y="46481"/>
                  </a:moveTo>
                  <a:lnTo>
                    <a:pt x="3655" y="28396"/>
                  </a:lnTo>
                  <a:lnTo>
                    <a:pt x="13620" y="13620"/>
                  </a:lnTo>
                  <a:lnTo>
                    <a:pt x="28396" y="3655"/>
                  </a:lnTo>
                  <a:lnTo>
                    <a:pt x="46482" y="0"/>
                  </a:lnTo>
                  <a:lnTo>
                    <a:pt x="424434" y="0"/>
                  </a:lnTo>
                  <a:lnTo>
                    <a:pt x="442519" y="3655"/>
                  </a:lnTo>
                  <a:lnTo>
                    <a:pt x="457295" y="13620"/>
                  </a:lnTo>
                  <a:lnTo>
                    <a:pt x="467260" y="28396"/>
                  </a:lnTo>
                  <a:lnTo>
                    <a:pt x="470916" y="46481"/>
                  </a:lnTo>
                  <a:lnTo>
                    <a:pt x="470916" y="232409"/>
                  </a:lnTo>
                  <a:lnTo>
                    <a:pt x="467260" y="250495"/>
                  </a:lnTo>
                  <a:lnTo>
                    <a:pt x="457295" y="265271"/>
                  </a:lnTo>
                  <a:lnTo>
                    <a:pt x="442519" y="275236"/>
                  </a:lnTo>
                  <a:lnTo>
                    <a:pt x="424434" y="278891"/>
                  </a:lnTo>
                  <a:lnTo>
                    <a:pt x="46482" y="278891"/>
                  </a:lnTo>
                  <a:lnTo>
                    <a:pt x="28396" y="275236"/>
                  </a:lnTo>
                  <a:lnTo>
                    <a:pt x="13620" y="265271"/>
                  </a:lnTo>
                  <a:lnTo>
                    <a:pt x="3655" y="250495"/>
                  </a:lnTo>
                  <a:lnTo>
                    <a:pt x="0" y="232409"/>
                  </a:lnTo>
                  <a:lnTo>
                    <a:pt x="0" y="46481"/>
                  </a:lnTo>
                  <a:close/>
                </a:path>
              </a:pathLst>
            </a:custGeom>
            <a:ln w="12192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14335" y="2706369"/>
            <a:ext cx="267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HV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13450" y="2992882"/>
            <a:ext cx="1306830" cy="2550160"/>
            <a:chOff x="6013450" y="2992882"/>
            <a:chExt cx="1306830" cy="2550160"/>
          </a:xfrm>
        </p:grpSpPr>
        <p:sp>
          <p:nvSpPr>
            <p:cNvPr id="14" name="object 14"/>
            <p:cNvSpPr/>
            <p:nvPr/>
          </p:nvSpPr>
          <p:spPr>
            <a:xfrm>
              <a:off x="6019800" y="2999232"/>
              <a:ext cx="1294130" cy="2537460"/>
            </a:xfrm>
            <a:custGeom>
              <a:avLst/>
              <a:gdLst/>
              <a:ahLst/>
              <a:cxnLst/>
              <a:rect l="l" t="t" r="r" b="b"/>
              <a:pathLst>
                <a:path w="1294129" h="2537460">
                  <a:moveTo>
                    <a:pt x="1078229" y="0"/>
                  </a:moveTo>
                  <a:lnTo>
                    <a:pt x="215646" y="0"/>
                  </a:lnTo>
                  <a:lnTo>
                    <a:pt x="166191" y="5693"/>
                  </a:lnTo>
                  <a:lnTo>
                    <a:pt x="120798" y="21913"/>
                  </a:lnTo>
                  <a:lnTo>
                    <a:pt x="80758" y="47366"/>
                  </a:lnTo>
                  <a:lnTo>
                    <a:pt x="47366" y="80758"/>
                  </a:lnTo>
                  <a:lnTo>
                    <a:pt x="21913" y="120798"/>
                  </a:lnTo>
                  <a:lnTo>
                    <a:pt x="5693" y="166191"/>
                  </a:lnTo>
                  <a:lnTo>
                    <a:pt x="0" y="215645"/>
                  </a:lnTo>
                  <a:lnTo>
                    <a:pt x="0" y="2321814"/>
                  </a:lnTo>
                  <a:lnTo>
                    <a:pt x="5693" y="2371268"/>
                  </a:lnTo>
                  <a:lnTo>
                    <a:pt x="21913" y="2416661"/>
                  </a:lnTo>
                  <a:lnTo>
                    <a:pt x="47366" y="2456701"/>
                  </a:lnTo>
                  <a:lnTo>
                    <a:pt x="80758" y="2490093"/>
                  </a:lnTo>
                  <a:lnTo>
                    <a:pt x="120798" y="2515546"/>
                  </a:lnTo>
                  <a:lnTo>
                    <a:pt x="166191" y="2531766"/>
                  </a:lnTo>
                  <a:lnTo>
                    <a:pt x="215646" y="2537459"/>
                  </a:lnTo>
                  <a:lnTo>
                    <a:pt x="1078229" y="2537459"/>
                  </a:lnTo>
                  <a:lnTo>
                    <a:pt x="1127684" y="2531766"/>
                  </a:lnTo>
                  <a:lnTo>
                    <a:pt x="1173077" y="2515546"/>
                  </a:lnTo>
                  <a:lnTo>
                    <a:pt x="1213117" y="2490093"/>
                  </a:lnTo>
                  <a:lnTo>
                    <a:pt x="1246509" y="2456701"/>
                  </a:lnTo>
                  <a:lnTo>
                    <a:pt x="1271962" y="2416661"/>
                  </a:lnTo>
                  <a:lnTo>
                    <a:pt x="1288182" y="2371268"/>
                  </a:lnTo>
                  <a:lnTo>
                    <a:pt x="1293876" y="2321814"/>
                  </a:lnTo>
                  <a:lnTo>
                    <a:pt x="1293876" y="215645"/>
                  </a:lnTo>
                  <a:lnTo>
                    <a:pt x="1288182" y="166191"/>
                  </a:lnTo>
                  <a:lnTo>
                    <a:pt x="1271962" y="120798"/>
                  </a:lnTo>
                  <a:lnTo>
                    <a:pt x="1246509" y="80758"/>
                  </a:lnTo>
                  <a:lnTo>
                    <a:pt x="1213117" y="47366"/>
                  </a:lnTo>
                  <a:lnTo>
                    <a:pt x="1173077" y="21913"/>
                  </a:lnTo>
                  <a:lnTo>
                    <a:pt x="1127684" y="5693"/>
                  </a:lnTo>
                  <a:lnTo>
                    <a:pt x="1078229" y="0"/>
                  </a:lnTo>
                  <a:close/>
                </a:path>
              </a:pathLst>
            </a:custGeom>
            <a:solidFill>
              <a:srgbClr val="42B996">
                <a:alpha val="3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19800" y="2999232"/>
              <a:ext cx="1294130" cy="2537460"/>
            </a:xfrm>
            <a:custGeom>
              <a:avLst/>
              <a:gdLst/>
              <a:ahLst/>
              <a:cxnLst/>
              <a:rect l="l" t="t" r="r" b="b"/>
              <a:pathLst>
                <a:path w="1294129" h="2537460">
                  <a:moveTo>
                    <a:pt x="0" y="215645"/>
                  </a:moveTo>
                  <a:lnTo>
                    <a:pt x="5693" y="166191"/>
                  </a:lnTo>
                  <a:lnTo>
                    <a:pt x="21913" y="120798"/>
                  </a:lnTo>
                  <a:lnTo>
                    <a:pt x="47366" y="80758"/>
                  </a:lnTo>
                  <a:lnTo>
                    <a:pt x="80758" y="47366"/>
                  </a:lnTo>
                  <a:lnTo>
                    <a:pt x="120798" y="21913"/>
                  </a:lnTo>
                  <a:lnTo>
                    <a:pt x="166191" y="5693"/>
                  </a:lnTo>
                  <a:lnTo>
                    <a:pt x="215646" y="0"/>
                  </a:lnTo>
                  <a:lnTo>
                    <a:pt x="1078229" y="0"/>
                  </a:lnTo>
                  <a:lnTo>
                    <a:pt x="1127684" y="5693"/>
                  </a:lnTo>
                  <a:lnTo>
                    <a:pt x="1173077" y="21913"/>
                  </a:lnTo>
                  <a:lnTo>
                    <a:pt x="1213117" y="47366"/>
                  </a:lnTo>
                  <a:lnTo>
                    <a:pt x="1246509" y="80758"/>
                  </a:lnTo>
                  <a:lnTo>
                    <a:pt x="1271962" y="120798"/>
                  </a:lnTo>
                  <a:lnTo>
                    <a:pt x="1288182" y="166191"/>
                  </a:lnTo>
                  <a:lnTo>
                    <a:pt x="1293876" y="215645"/>
                  </a:lnTo>
                  <a:lnTo>
                    <a:pt x="1293876" y="2321814"/>
                  </a:lnTo>
                  <a:lnTo>
                    <a:pt x="1288182" y="2371268"/>
                  </a:lnTo>
                  <a:lnTo>
                    <a:pt x="1271962" y="2416661"/>
                  </a:lnTo>
                  <a:lnTo>
                    <a:pt x="1246509" y="2456701"/>
                  </a:lnTo>
                  <a:lnTo>
                    <a:pt x="1213117" y="2490093"/>
                  </a:lnTo>
                  <a:lnTo>
                    <a:pt x="1173077" y="2515546"/>
                  </a:lnTo>
                  <a:lnTo>
                    <a:pt x="1127684" y="2531766"/>
                  </a:lnTo>
                  <a:lnTo>
                    <a:pt x="1078229" y="2537459"/>
                  </a:lnTo>
                  <a:lnTo>
                    <a:pt x="215646" y="2537459"/>
                  </a:lnTo>
                  <a:lnTo>
                    <a:pt x="166191" y="2531766"/>
                  </a:lnTo>
                  <a:lnTo>
                    <a:pt x="120798" y="2515546"/>
                  </a:lnTo>
                  <a:lnTo>
                    <a:pt x="80758" y="2490093"/>
                  </a:lnTo>
                  <a:lnTo>
                    <a:pt x="47366" y="2456701"/>
                  </a:lnTo>
                  <a:lnTo>
                    <a:pt x="21913" y="2416661"/>
                  </a:lnTo>
                  <a:lnTo>
                    <a:pt x="5693" y="2371268"/>
                  </a:lnTo>
                  <a:lnTo>
                    <a:pt x="0" y="2321814"/>
                  </a:lnTo>
                  <a:lnTo>
                    <a:pt x="0" y="215645"/>
                  </a:lnTo>
                  <a:close/>
                </a:path>
              </a:pathLst>
            </a:custGeom>
            <a:ln w="12192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01917" y="4063745"/>
            <a:ext cx="929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No</a:t>
            </a:r>
            <a:r>
              <a:rPr sz="12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Ultrasound  </a:t>
            </a: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sz="12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Discharge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75778" y="3171189"/>
            <a:ext cx="1968500" cy="1140460"/>
            <a:chOff x="7875778" y="3171189"/>
            <a:chExt cx="1968500" cy="1140460"/>
          </a:xfrm>
        </p:grpSpPr>
        <p:sp>
          <p:nvSpPr>
            <p:cNvPr id="18" name="object 18"/>
            <p:cNvSpPr/>
            <p:nvPr/>
          </p:nvSpPr>
          <p:spPr>
            <a:xfrm>
              <a:off x="7882128" y="3177539"/>
              <a:ext cx="1955800" cy="1127760"/>
            </a:xfrm>
            <a:custGeom>
              <a:avLst/>
              <a:gdLst/>
              <a:ahLst/>
              <a:cxnLst/>
              <a:rect l="l" t="t" r="r" b="b"/>
              <a:pathLst>
                <a:path w="1955800" h="1127760">
                  <a:moveTo>
                    <a:pt x="1767331" y="0"/>
                  </a:moveTo>
                  <a:lnTo>
                    <a:pt x="187960" y="0"/>
                  </a:lnTo>
                  <a:lnTo>
                    <a:pt x="138009" y="6717"/>
                  </a:lnTo>
                  <a:lnTo>
                    <a:pt x="93114" y="25672"/>
                  </a:lnTo>
                  <a:lnTo>
                    <a:pt x="55070" y="55070"/>
                  </a:lnTo>
                  <a:lnTo>
                    <a:pt x="25672" y="93114"/>
                  </a:lnTo>
                  <a:lnTo>
                    <a:pt x="6717" y="138009"/>
                  </a:lnTo>
                  <a:lnTo>
                    <a:pt x="0" y="187960"/>
                  </a:lnTo>
                  <a:lnTo>
                    <a:pt x="0" y="939800"/>
                  </a:lnTo>
                  <a:lnTo>
                    <a:pt x="6717" y="989750"/>
                  </a:lnTo>
                  <a:lnTo>
                    <a:pt x="25672" y="1034645"/>
                  </a:lnTo>
                  <a:lnTo>
                    <a:pt x="55070" y="1072689"/>
                  </a:lnTo>
                  <a:lnTo>
                    <a:pt x="93114" y="1102087"/>
                  </a:lnTo>
                  <a:lnTo>
                    <a:pt x="138009" y="1121042"/>
                  </a:lnTo>
                  <a:lnTo>
                    <a:pt x="187960" y="1127760"/>
                  </a:lnTo>
                  <a:lnTo>
                    <a:pt x="1767331" y="1127760"/>
                  </a:lnTo>
                  <a:lnTo>
                    <a:pt x="1817282" y="1121042"/>
                  </a:lnTo>
                  <a:lnTo>
                    <a:pt x="1862177" y="1102087"/>
                  </a:lnTo>
                  <a:lnTo>
                    <a:pt x="1900221" y="1072689"/>
                  </a:lnTo>
                  <a:lnTo>
                    <a:pt x="1929619" y="1034645"/>
                  </a:lnTo>
                  <a:lnTo>
                    <a:pt x="1948574" y="989750"/>
                  </a:lnTo>
                  <a:lnTo>
                    <a:pt x="1955292" y="939800"/>
                  </a:lnTo>
                  <a:lnTo>
                    <a:pt x="1955292" y="187960"/>
                  </a:lnTo>
                  <a:lnTo>
                    <a:pt x="1948574" y="138009"/>
                  </a:lnTo>
                  <a:lnTo>
                    <a:pt x="1929619" y="93114"/>
                  </a:lnTo>
                  <a:lnTo>
                    <a:pt x="1900221" y="55070"/>
                  </a:lnTo>
                  <a:lnTo>
                    <a:pt x="1862177" y="25672"/>
                  </a:lnTo>
                  <a:lnTo>
                    <a:pt x="1817282" y="6717"/>
                  </a:lnTo>
                  <a:lnTo>
                    <a:pt x="1767331" y="0"/>
                  </a:lnTo>
                  <a:close/>
                </a:path>
              </a:pathLst>
            </a:custGeom>
            <a:solidFill>
              <a:srgbClr val="42B996">
                <a:alpha val="3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82128" y="3177539"/>
              <a:ext cx="1955800" cy="1127760"/>
            </a:xfrm>
            <a:custGeom>
              <a:avLst/>
              <a:gdLst/>
              <a:ahLst/>
              <a:cxnLst/>
              <a:rect l="l" t="t" r="r" b="b"/>
              <a:pathLst>
                <a:path w="1955800" h="1127760">
                  <a:moveTo>
                    <a:pt x="0" y="187960"/>
                  </a:moveTo>
                  <a:lnTo>
                    <a:pt x="6717" y="138009"/>
                  </a:lnTo>
                  <a:lnTo>
                    <a:pt x="25672" y="93114"/>
                  </a:lnTo>
                  <a:lnTo>
                    <a:pt x="55070" y="55070"/>
                  </a:lnTo>
                  <a:lnTo>
                    <a:pt x="93114" y="25672"/>
                  </a:lnTo>
                  <a:lnTo>
                    <a:pt x="138009" y="6717"/>
                  </a:lnTo>
                  <a:lnTo>
                    <a:pt x="187960" y="0"/>
                  </a:lnTo>
                  <a:lnTo>
                    <a:pt x="1767331" y="0"/>
                  </a:lnTo>
                  <a:lnTo>
                    <a:pt x="1817282" y="6717"/>
                  </a:lnTo>
                  <a:lnTo>
                    <a:pt x="1862177" y="25672"/>
                  </a:lnTo>
                  <a:lnTo>
                    <a:pt x="1900221" y="55070"/>
                  </a:lnTo>
                  <a:lnTo>
                    <a:pt x="1929619" y="93114"/>
                  </a:lnTo>
                  <a:lnTo>
                    <a:pt x="1948574" y="138009"/>
                  </a:lnTo>
                  <a:lnTo>
                    <a:pt x="1955292" y="187960"/>
                  </a:lnTo>
                  <a:lnTo>
                    <a:pt x="1955292" y="939800"/>
                  </a:lnTo>
                  <a:lnTo>
                    <a:pt x="1948574" y="989750"/>
                  </a:lnTo>
                  <a:lnTo>
                    <a:pt x="1929619" y="1034645"/>
                  </a:lnTo>
                  <a:lnTo>
                    <a:pt x="1900221" y="1072689"/>
                  </a:lnTo>
                  <a:lnTo>
                    <a:pt x="1862177" y="1102087"/>
                  </a:lnTo>
                  <a:lnTo>
                    <a:pt x="1817282" y="1121042"/>
                  </a:lnTo>
                  <a:lnTo>
                    <a:pt x="1767331" y="1127760"/>
                  </a:lnTo>
                  <a:lnTo>
                    <a:pt x="187960" y="1127760"/>
                  </a:lnTo>
                  <a:lnTo>
                    <a:pt x="138009" y="1121042"/>
                  </a:lnTo>
                  <a:lnTo>
                    <a:pt x="93114" y="1102087"/>
                  </a:lnTo>
                  <a:lnTo>
                    <a:pt x="55070" y="1072689"/>
                  </a:lnTo>
                  <a:lnTo>
                    <a:pt x="25672" y="1034645"/>
                  </a:lnTo>
                  <a:lnTo>
                    <a:pt x="6717" y="989750"/>
                  </a:lnTo>
                  <a:lnTo>
                    <a:pt x="0" y="939800"/>
                  </a:lnTo>
                  <a:lnTo>
                    <a:pt x="0" y="187960"/>
                  </a:lnTo>
                  <a:close/>
                </a:path>
              </a:pathLst>
            </a:custGeom>
            <a:ln w="12192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197722" y="3504057"/>
            <a:ext cx="13239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5080" indent="-29908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No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Ultrasound</a:t>
            </a:r>
            <a:r>
              <a:rPr sz="14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for  Discharge</a:t>
            </a:r>
            <a:endParaRPr sz="1400" dirty="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79469" y="2819976"/>
            <a:ext cx="1967864" cy="1004569"/>
            <a:chOff x="7876031" y="4561332"/>
            <a:chExt cx="1967864" cy="1004569"/>
          </a:xfrm>
        </p:grpSpPr>
        <p:sp>
          <p:nvSpPr>
            <p:cNvPr id="22" name="object 22"/>
            <p:cNvSpPr/>
            <p:nvPr/>
          </p:nvSpPr>
          <p:spPr>
            <a:xfrm>
              <a:off x="7882127" y="4567428"/>
              <a:ext cx="1955800" cy="992505"/>
            </a:xfrm>
            <a:custGeom>
              <a:avLst/>
              <a:gdLst/>
              <a:ahLst/>
              <a:cxnLst/>
              <a:rect l="l" t="t" r="r" b="b"/>
              <a:pathLst>
                <a:path w="1955800" h="992504">
                  <a:moveTo>
                    <a:pt x="1789938" y="0"/>
                  </a:moveTo>
                  <a:lnTo>
                    <a:pt x="165353" y="0"/>
                  </a:lnTo>
                  <a:lnTo>
                    <a:pt x="121399" y="5907"/>
                  </a:lnTo>
                  <a:lnTo>
                    <a:pt x="81900" y="22577"/>
                  </a:lnTo>
                  <a:lnTo>
                    <a:pt x="48434" y="48434"/>
                  </a:lnTo>
                  <a:lnTo>
                    <a:pt x="22577" y="81900"/>
                  </a:lnTo>
                  <a:lnTo>
                    <a:pt x="5907" y="121399"/>
                  </a:lnTo>
                  <a:lnTo>
                    <a:pt x="0" y="165354"/>
                  </a:lnTo>
                  <a:lnTo>
                    <a:pt x="0" y="826770"/>
                  </a:lnTo>
                  <a:lnTo>
                    <a:pt x="5907" y="870724"/>
                  </a:lnTo>
                  <a:lnTo>
                    <a:pt x="22577" y="910223"/>
                  </a:lnTo>
                  <a:lnTo>
                    <a:pt x="48434" y="943689"/>
                  </a:lnTo>
                  <a:lnTo>
                    <a:pt x="81900" y="969546"/>
                  </a:lnTo>
                  <a:lnTo>
                    <a:pt x="121399" y="986216"/>
                  </a:lnTo>
                  <a:lnTo>
                    <a:pt x="165353" y="992124"/>
                  </a:lnTo>
                  <a:lnTo>
                    <a:pt x="1789938" y="992124"/>
                  </a:lnTo>
                  <a:lnTo>
                    <a:pt x="1833892" y="986216"/>
                  </a:lnTo>
                  <a:lnTo>
                    <a:pt x="1873391" y="969546"/>
                  </a:lnTo>
                  <a:lnTo>
                    <a:pt x="1906857" y="943689"/>
                  </a:lnTo>
                  <a:lnTo>
                    <a:pt x="1932714" y="910223"/>
                  </a:lnTo>
                  <a:lnTo>
                    <a:pt x="1949384" y="870724"/>
                  </a:lnTo>
                  <a:lnTo>
                    <a:pt x="1955292" y="826770"/>
                  </a:lnTo>
                  <a:lnTo>
                    <a:pt x="1955292" y="165354"/>
                  </a:lnTo>
                  <a:lnTo>
                    <a:pt x="1949384" y="121399"/>
                  </a:lnTo>
                  <a:lnTo>
                    <a:pt x="1932714" y="81900"/>
                  </a:lnTo>
                  <a:lnTo>
                    <a:pt x="1906857" y="48434"/>
                  </a:lnTo>
                  <a:lnTo>
                    <a:pt x="1873391" y="22577"/>
                  </a:lnTo>
                  <a:lnTo>
                    <a:pt x="1833892" y="5907"/>
                  </a:lnTo>
                  <a:lnTo>
                    <a:pt x="1789938" y="0"/>
                  </a:lnTo>
                  <a:close/>
                </a:path>
              </a:pathLst>
            </a:custGeom>
            <a:solidFill>
              <a:srgbClr val="FF0000">
                <a:alpha val="3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82127" y="4567428"/>
              <a:ext cx="1955800" cy="992505"/>
            </a:xfrm>
            <a:custGeom>
              <a:avLst/>
              <a:gdLst/>
              <a:ahLst/>
              <a:cxnLst/>
              <a:rect l="l" t="t" r="r" b="b"/>
              <a:pathLst>
                <a:path w="1955800" h="992504">
                  <a:moveTo>
                    <a:pt x="0" y="165354"/>
                  </a:moveTo>
                  <a:lnTo>
                    <a:pt x="5907" y="121399"/>
                  </a:lnTo>
                  <a:lnTo>
                    <a:pt x="22577" y="81900"/>
                  </a:lnTo>
                  <a:lnTo>
                    <a:pt x="48434" y="48434"/>
                  </a:lnTo>
                  <a:lnTo>
                    <a:pt x="81900" y="22577"/>
                  </a:lnTo>
                  <a:lnTo>
                    <a:pt x="121399" y="5907"/>
                  </a:lnTo>
                  <a:lnTo>
                    <a:pt x="165353" y="0"/>
                  </a:lnTo>
                  <a:lnTo>
                    <a:pt x="1789938" y="0"/>
                  </a:lnTo>
                  <a:lnTo>
                    <a:pt x="1833892" y="5907"/>
                  </a:lnTo>
                  <a:lnTo>
                    <a:pt x="1873391" y="22577"/>
                  </a:lnTo>
                  <a:lnTo>
                    <a:pt x="1906857" y="48434"/>
                  </a:lnTo>
                  <a:lnTo>
                    <a:pt x="1932714" y="81900"/>
                  </a:lnTo>
                  <a:lnTo>
                    <a:pt x="1949384" y="121399"/>
                  </a:lnTo>
                  <a:lnTo>
                    <a:pt x="1955292" y="165354"/>
                  </a:lnTo>
                  <a:lnTo>
                    <a:pt x="1955292" y="826770"/>
                  </a:lnTo>
                  <a:lnTo>
                    <a:pt x="1949384" y="870724"/>
                  </a:lnTo>
                  <a:lnTo>
                    <a:pt x="1932714" y="910223"/>
                  </a:lnTo>
                  <a:lnTo>
                    <a:pt x="1906857" y="943689"/>
                  </a:lnTo>
                  <a:lnTo>
                    <a:pt x="1873391" y="969546"/>
                  </a:lnTo>
                  <a:lnTo>
                    <a:pt x="1833892" y="986216"/>
                  </a:lnTo>
                  <a:lnTo>
                    <a:pt x="1789938" y="992124"/>
                  </a:lnTo>
                  <a:lnTo>
                    <a:pt x="165353" y="992124"/>
                  </a:lnTo>
                  <a:lnTo>
                    <a:pt x="121399" y="986216"/>
                  </a:lnTo>
                  <a:lnTo>
                    <a:pt x="81900" y="969546"/>
                  </a:lnTo>
                  <a:lnTo>
                    <a:pt x="48434" y="943689"/>
                  </a:lnTo>
                  <a:lnTo>
                    <a:pt x="22577" y="910223"/>
                  </a:lnTo>
                  <a:lnTo>
                    <a:pt x="5907" y="870724"/>
                  </a:lnTo>
                  <a:lnTo>
                    <a:pt x="0" y="826770"/>
                  </a:lnTo>
                  <a:lnTo>
                    <a:pt x="0" y="16535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107130" y="3095946"/>
            <a:ext cx="20135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100"/>
              </a:spcBef>
              <a:tabLst>
                <a:tab pos="2000250" algn="l"/>
              </a:tabLst>
            </a:pP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Ultrasound</a:t>
            </a:r>
            <a:r>
              <a:rPr sz="1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1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u="heavy" dirty="0">
                <a:solidFill>
                  <a:srgbClr val="FFFFFF"/>
                </a:solidFill>
                <a:uFill>
                  <a:solidFill>
                    <a:srgbClr val="FFFF00"/>
                  </a:solidFill>
                </a:uFill>
                <a:latin typeface="Carlito"/>
                <a:cs typeface="Carlito"/>
              </a:rPr>
              <a:t> 	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discharge</a:t>
            </a:r>
            <a:r>
              <a:rPr sz="14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found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8235" y="3107435"/>
            <a:ext cx="1333500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9936" y="1486102"/>
            <a:ext cx="6836664" cy="32444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51228" y="197561"/>
            <a:ext cx="5241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AFEF"/>
                </a:solidFill>
              </a:rPr>
              <a:t>DETECTION</a:t>
            </a:r>
            <a:r>
              <a:rPr spc="-55" dirty="0">
                <a:solidFill>
                  <a:srgbClr val="00AFEF"/>
                </a:solidFill>
              </a:rPr>
              <a:t> </a:t>
            </a:r>
            <a:r>
              <a:rPr dirty="0"/>
              <a:t>EXAMPLE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643107" y="6049771"/>
            <a:ext cx="1494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CACE3"/>
                </a:solidFill>
                <a:latin typeface="Trebuchet MS"/>
                <a:cs typeface="Trebuchet MS"/>
              </a:rPr>
              <a:t>Industry </a:t>
            </a:r>
            <a:r>
              <a:rPr sz="1200" dirty="0">
                <a:solidFill>
                  <a:srgbClr val="1CACE3"/>
                </a:solidFill>
                <a:latin typeface="Trebuchet MS"/>
                <a:cs typeface="Trebuchet MS"/>
              </a:rPr>
              <a:t>: </a:t>
            </a:r>
            <a:r>
              <a:rPr sz="1200" spc="-10" dirty="0">
                <a:solidFill>
                  <a:srgbClr val="1CACE3"/>
                </a:solidFill>
                <a:latin typeface="Trebuchet MS"/>
                <a:cs typeface="Trebuchet MS"/>
              </a:rPr>
              <a:t>Refinery  </a:t>
            </a:r>
            <a:r>
              <a:rPr sz="1200" spc="-5" dirty="0">
                <a:solidFill>
                  <a:srgbClr val="1CACE3"/>
                </a:solidFill>
                <a:latin typeface="Trebuchet MS"/>
                <a:cs typeface="Trebuchet MS"/>
              </a:rPr>
              <a:t>Instrument </a:t>
            </a:r>
            <a:r>
              <a:rPr sz="1200" dirty="0">
                <a:solidFill>
                  <a:srgbClr val="1CACE3"/>
                </a:solidFill>
                <a:latin typeface="Trebuchet MS"/>
                <a:cs typeface="Trebuchet MS"/>
              </a:rPr>
              <a:t>:</a:t>
            </a:r>
            <a:r>
              <a:rPr sz="1200" spc="-80" dirty="0">
                <a:solidFill>
                  <a:srgbClr val="1CACE3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1CACE3"/>
                </a:solidFill>
                <a:latin typeface="Trebuchet MS"/>
                <a:cs typeface="Trebuchet MS"/>
              </a:rPr>
              <a:t>UP15000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15200" y="3429001"/>
            <a:ext cx="4626864" cy="2620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9600" y="4761965"/>
            <a:ext cx="5029200" cy="5668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FF0000"/>
                </a:solidFill>
                <a:latin typeface="Trebuchet MS"/>
                <a:cs typeface="Trebuchet MS"/>
              </a:rPr>
              <a:t>Time series pattern indicates arcing inside the transformer.</a:t>
            </a:r>
            <a:endParaRPr sz="18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20" name="SA010_08131910302166020">
            <a:hlinkClick r:id="" action="ppaction://media"/>
            <a:extLst>
              <a:ext uri="{FF2B5EF4-FFF2-40B4-BE49-F238E27FC236}">
                <a16:creationId xmlns:a16="http://schemas.microsoft.com/office/drawing/2014/main" id="{84BD58E4-2A5E-4BFB-A54A-DD2A61ED9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33507" y="1524000"/>
            <a:ext cx="609600" cy="609600"/>
          </a:xfrm>
          <a:prstGeom prst="rect">
            <a:avLst/>
          </a:prstGeom>
        </p:spPr>
      </p:pic>
      <p:sp>
        <p:nvSpPr>
          <p:cNvPr id="19" name="object 18">
            <a:extLst>
              <a:ext uri="{FF2B5EF4-FFF2-40B4-BE49-F238E27FC236}">
                <a16:creationId xmlns:a16="http://schemas.microsoft.com/office/drawing/2014/main" id="{7430FAE0-E6D5-4149-B3B8-2CCE3878B480}"/>
              </a:ext>
            </a:extLst>
          </p:cNvPr>
          <p:cNvSpPr txBox="1"/>
          <p:nvPr/>
        </p:nvSpPr>
        <p:spPr>
          <a:xfrm>
            <a:off x="7478394" y="2824024"/>
            <a:ext cx="4463670" cy="5668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B050"/>
                </a:solidFill>
                <a:latin typeface="Trebuchet MS"/>
                <a:cs typeface="Trebuchet MS"/>
              </a:rPr>
              <a:t>FFT</a:t>
            </a:r>
            <a:r>
              <a:rPr sz="1800" spc="-19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00B050"/>
                </a:solidFill>
                <a:latin typeface="Trebuchet MS"/>
                <a:cs typeface="Trebuchet MS"/>
              </a:rPr>
              <a:t>Analysis</a:t>
            </a:r>
            <a:r>
              <a:rPr lang="en-US" sz="1800" spc="-5" dirty="0">
                <a:solidFill>
                  <a:srgbClr val="00B050"/>
                </a:solidFill>
                <a:latin typeface="Trebuchet MS"/>
                <a:cs typeface="Trebuchet MS"/>
              </a:rPr>
              <a:t>- Peaks at 50 Hz line frequency is clearly visible</a:t>
            </a:r>
            <a:endParaRPr sz="1800" dirty="0">
              <a:solidFill>
                <a:srgbClr val="00B050"/>
              </a:solidFill>
              <a:latin typeface="Trebuchet MS"/>
              <a:cs typeface="Trebuchet MS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F1B69E0E-D5A8-4D0F-89F2-F84DE82688D5}"/>
              </a:ext>
            </a:extLst>
          </p:cNvPr>
          <p:cNvSpPr txBox="1"/>
          <p:nvPr/>
        </p:nvSpPr>
        <p:spPr>
          <a:xfrm>
            <a:off x="7162800" y="1570667"/>
            <a:ext cx="2362200" cy="843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0070C0"/>
                </a:solidFill>
                <a:latin typeface="Trebuchet MS"/>
              </a:rPr>
              <a:t>Please</a:t>
            </a:r>
            <a:r>
              <a:rPr lang="en-US" dirty="0">
                <a:solidFill>
                  <a:srgbClr val="0070C0"/>
                </a:solidFill>
                <a:latin typeface="Trebuchet MS"/>
                <a:cs typeface="Trebuchet MS"/>
              </a:rPr>
              <a:t> clock on media file to hear the sound pattern</a:t>
            </a:r>
            <a:endParaRPr sz="18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C242-A80B-4DB4-86E5-03013516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36" y="152400"/>
            <a:ext cx="11742928" cy="677108"/>
          </a:xfrm>
        </p:spPr>
        <p:txBody>
          <a:bodyPr/>
          <a:lstStyle/>
          <a:p>
            <a:pPr algn="ctr"/>
            <a:r>
              <a:rPr lang="en-US" dirty="0"/>
              <a:t>Photos during physical after shutdown </a:t>
            </a:r>
            <a:endParaRPr lang="en-IN" dirty="0"/>
          </a:p>
        </p:txBody>
      </p:sp>
      <p:pic>
        <p:nvPicPr>
          <p:cNvPr id="5" name="Picture 4" descr="A picture containing chocolate, cake, plate, sitting&#10;&#10;Description automatically generated">
            <a:extLst>
              <a:ext uri="{FF2B5EF4-FFF2-40B4-BE49-F238E27FC236}">
                <a16:creationId xmlns:a16="http://schemas.microsoft.com/office/drawing/2014/main" id="{A321A909-B443-4917-BBC5-3155A38D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5" y="1600200"/>
            <a:ext cx="5151120" cy="3980688"/>
          </a:xfrm>
          <a:prstGeom prst="rect">
            <a:avLst/>
          </a:prstGeom>
        </p:spPr>
      </p:pic>
      <p:pic>
        <p:nvPicPr>
          <p:cNvPr id="7" name="Picture 6" descr="A dirty pan on a stove&#10;&#10;Description automatically generated">
            <a:extLst>
              <a:ext uri="{FF2B5EF4-FFF2-40B4-BE49-F238E27FC236}">
                <a16:creationId xmlns:a16="http://schemas.microsoft.com/office/drawing/2014/main" id="{21D0D1BE-6181-4F6A-8E2D-4A31A16CC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0200"/>
            <a:ext cx="4529328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6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FE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270</Words>
  <Application>Microsoft Office PowerPoint</Application>
  <PresentationFormat>Widescreen</PresentationFormat>
  <Paragraphs>34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Carlito</vt:lpstr>
      <vt:lpstr>Raleway Black</vt:lpstr>
      <vt:lpstr>Raleway Light</vt:lpstr>
      <vt:lpstr>Trebuchet MS</vt:lpstr>
      <vt:lpstr>Wingdings</vt:lpstr>
      <vt:lpstr>Office Theme</vt:lpstr>
      <vt:lpstr>Custom Design</vt:lpstr>
      <vt:lpstr>Airborne Ultrasound-Electrical Inspection Case Studies- Transformers</vt:lpstr>
      <vt:lpstr>ELECTRICAL INSPECTION Identifying Faults</vt:lpstr>
      <vt:lpstr>Method of Inspection- From Tank</vt:lpstr>
      <vt:lpstr>DETECTION &amp; LOCATION IDENTIFICATION</vt:lpstr>
      <vt:lpstr>DETECTION EXAMPLE</vt:lpstr>
      <vt:lpstr>Photos during physical after shutdown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 Systems &amp; Sensors</dc:title>
  <dc:creator>Gary</dc:creator>
  <cp:lastModifiedBy>andre jooste</cp:lastModifiedBy>
  <cp:revision>42</cp:revision>
  <dcterms:created xsi:type="dcterms:W3CDTF">2020-04-08T06:21:36Z</dcterms:created>
  <dcterms:modified xsi:type="dcterms:W3CDTF">2020-05-19T03:33:18Z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2020-04-08T00:00:00Z</vt:filetime>
  </property>
</Properties>
</file>